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4"/>
  </p:notesMasterIdLst>
  <p:sldIdLst>
    <p:sldId id="327" r:id="rId2"/>
    <p:sldId id="273" r:id="rId3"/>
    <p:sldId id="276" r:id="rId4"/>
    <p:sldId id="277" r:id="rId5"/>
    <p:sldId id="279" r:id="rId6"/>
    <p:sldId id="278" r:id="rId7"/>
    <p:sldId id="284" r:id="rId8"/>
    <p:sldId id="275" r:id="rId9"/>
    <p:sldId id="274" r:id="rId10"/>
    <p:sldId id="272" r:id="rId11"/>
    <p:sldId id="271" r:id="rId12"/>
    <p:sldId id="280" r:id="rId13"/>
    <p:sldId id="283" r:id="rId14"/>
    <p:sldId id="281" r:id="rId15"/>
    <p:sldId id="282" r:id="rId16"/>
    <p:sldId id="288" r:id="rId17"/>
    <p:sldId id="289" r:id="rId18"/>
    <p:sldId id="296" r:id="rId19"/>
    <p:sldId id="297" r:id="rId20"/>
    <p:sldId id="290" r:id="rId21"/>
    <p:sldId id="291" r:id="rId22"/>
    <p:sldId id="287" r:id="rId23"/>
    <p:sldId id="286" r:id="rId24"/>
    <p:sldId id="292" r:id="rId25"/>
    <p:sldId id="293" r:id="rId26"/>
    <p:sldId id="295" r:id="rId27"/>
    <p:sldId id="300" r:id="rId28"/>
    <p:sldId id="301" r:id="rId29"/>
    <p:sldId id="302" r:id="rId30"/>
    <p:sldId id="303" r:id="rId31"/>
    <p:sldId id="304" r:id="rId32"/>
    <p:sldId id="305" r:id="rId33"/>
    <p:sldId id="306" r:id="rId34"/>
    <p:sldId id="307" r:id="rId35"/>
    <p:sldId id="298" r:id="rId36"/>
    <p:sldId id="299" r:id="rId37"/>
    <p:sldId id="308" r:id="rId38"/>
    <p:sldId id="309" r:id="rId39"/>
    <p:sldId id="310" r:id="rId40"/>
    <p:sldId id="312" r:id="rId41"/>
    <p:sldId id="311" r:id="rId42"/>
    <p:sldId id="313" r:id="rId43"/>
    <p:sldId id="314" r:id="rId44"/>
    <p:sldId id="315" r:id="rId45"/>
    <p:sldId id="316" r:id="rId46"/>
    <p:sldId id="319" r:id="rId47"/>
    <p:sldId id="321" r:id="rId48"/>
    <p:sldId id="320" r:id="rId49"/>
    <p:sldId id="322" r:id="rId50"/>
    <p:sldId id="323" r:id="rId51"/>
    <p:sldId id="329" r:id="rId52"/>
    <p:sldId id="324" r:id="rId5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FF66CC"/>
    <a:srgbClr val="0000FF"/>
    <a:srgbClr val="0BD740"/>
    <a:srgbClr val="00FF00"/>
    <a:srgbClr val="FFCC00"/>
    <a:srgbClr val="70061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94737"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viewProps" Target="viewProp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E66F7B-0839-4D60-AD8C-823AFB4CBA8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ru-RU"/>
        </a:p>
      </dgm:t>
    </dgm:pt>
    <dgm:pt modelId="{8E123B22-66CF-46D6-820F-0C99D8C34ACC}">
      <dgm:prSet phldrT="[Текст]"/>
      <dgm:spPr>
        <a:solidFill>
          <a:srgbClr val="00FF00"/>
        </a:solidFill>
      </dgm:spPr>
      <dgm:t>
        <a:bodyPr/>
        <a:lstStyle/>
        <a:p>
          <a:r>
            <a:rPr lang="kk-KZ" dirty="0">
              <a:solidFill>
                <a:srgbClr val="FF0000"/>
              </a:solidFill>
              <a:latin typeface="Times New Roman" pitchFamily="18" charset="0"/>
              <a:cs typeface="Times New Roman" pitchFamily="18" charset="0"/>
            </a:rPr>
            <a:t>Өріс</a:t>
          </a:r>
          <a:endParaRPr lang="ru-RU" dirty="0">
            <a:solidFill>
              <a:srgbClr val="FF0000"/>
            </a:solidFill>
            <a:latin typeface="Times New Roman" pitchFamily="18" charset="0"/>
            <a:cs typeface="Times New Roman" pitchFamily="18" charset="0"/>
          </a:endParaRPr>
        </a:p>
      </dgm:t>
    </dgm:pt>
    <dgm:pt modelId="{199618D6-83A7-4D5B-BAA2-E8164A15A2E8}" type="parTrans" cxnId="{4520A8A5-317F-4B2C-AE8E-33A68E9B793A}">
      <dgm:prSet/>
      <dgm:spPr/>
      <dgm:t>
        <a:bodyPr/>
        <a:lstStyle/>
        <a:p>
          <a:endParaRPr lang="ru-RU"/>
        </a:p>
      </dgm:t>
    </dgm:pt>
    <dgm:pt modelId="{54D71D71-C0E8-4233-83C9-EA75DBA6B0D7}" type="sibTrans" cxnId="{4520A8A5-317F-4B2C-AE8E-33A68E9B793A}">
      <dgm:prSet/>
      <dgm:spPr/>
      <dgm:t>
        <a:bodyPr/>
        <a:lstStyle/>
        <a:p>
          <a:endParaRPr lang="ru-RU"/>
        </a:p>
      </dgm:t>
    </dgm:pt>
    <dgm:pt modelId="{D7BD306B-9A4E-44A0-88E5-368B24249F2D}">
      <dgm:prSet phldrT="[Текст]" custT="1"/>
      <dgm:spPr>
        <a:solidFill>
          <a:schemeClr val="accent6">
            <a:lumMod val="40000"/>
            <a:lumOff val="60000"/>
          </a:schemeClr>
        </a:solidFill>
      </dgm:spPr>
      <dgm:t>
        <a:bodyPr/>
        <a:lstStyle/>
        <a:p>
          <a:r>
            <a:rPr lang="kk-KZ" sz="1600" dirty="0">
              <a:solidFill>
                <a:srgbClr val="FF0000"/>
              </a:solidFill>
              <a:latin typeface="Times New Roman" pitchFamily="18" charset="0"/>
              <a:cs typeface="Times New Roman" pitchFamily="18" charset="0"/>
            </a:rPr>
            <a:t>Электро-магниттік (квант фотондар) </a:t>
          </a:r>
          <a:endParaRPr lang="ru-RU" sz="1600" dirty="0">
            <a:solidFill>
              <a:srgbClr val="FF0000"/>
            </a:solidFill>
            <a:latin typeface="Times New Roman" pitchFamily="18" charset="0"/>
            <a:cs typeface="Times New Roman" pitchFamily="18" charset="0"/>
          </a:endParaRPr>
        </a:p>
      </dgm:t>
    </dgm:pt>
    <dgm:pt modelId="{9C92E989-6431-4CDF-BDD7-C109DA90E3DD}" type="parTrans" cxnId="{DE97E1C1-B0C6-4665-B92E-CA4DF85E637E}">
      <dgm:prSet/>
      <dgm:spPr/>
      <dgm:t>
        <a:bodyPr/>
        <a:lstStyle/>
        <a:p>
          <a:endParaRPr lang="ru-RU"/>
        </a:p>
      </dgm:t>
    </dgm:pt>
    <dgm:pt modelId="{E434D2B8-9670-4ABD-A83D-3C669A060008}" type="sibTrans" cxnId="{DE97E1C1-B0C6-4665-B92E-CA4DF85E637E}">
      <dgm:prSet/>
      <dgm:spPr/>
      <dgm:t>
        <a:bodyPr/>
        <a:lstStyle/>
        <a:p>
          <a:endParaRPr lang="ru-RU"/>
        </a:p>
      </dgm:t>
    </dgm:pt>
    <dgm:pt modelId="{7BAB15BB-4B6C-4868-8721-4493DD7861C4}">
      <dgm:prSet phldrT="[Текст]" custT="1"/>
      <dgm:spPr>
        <a:solidFill>
          <a:schemeClr val="accent6">
            <a:lumMod val="40000"/>
            <a:lumOff val="60000"/>
          </a:schemeClr>
        </a:solidFill>
      </dgm:spPr>
      <dgm:t>
        <a:bodyPr/>
        <a:lstStyle/>
        <a:p>
          <a:r>
            <a:rPr lang="kk-KZ" sz="1800" dirty="0">
              <a:solidFill>
                <a:srgbClr val="FF0000"/>
              </a:solidFill>
              <a:latin typeface="Times New Roman" pitchFamily="18" charset="0"/>
              <a:cs typeface="Times New Roman" pitchFamily="18" charset="0"/>
            </a:rPr>
            <a:t>Тартылыс</a:t>
          </a:r>
          <a:endParaRPr lang="ru-RU" sz="1800" dirty="0">
            <a:solidFill>
              <a:srgbClr val="FF0000"/>
            </a:solidFill>
            <a:latin typeface="Times New Roman" pitchFamily="18" charset="0"/>
            <a:cs typeface="Times New Roman" pitchFamily="18" charset="0"/>
          </a:endParaRPr>
        </a:p>
      </dgm:t>
    </dgm:pt>
    <dgm:pt modelId="{1A5454B2-9F3C-4B51-B7E1-757B9DDD04BD}" type="parTrans" cxnId="{874243B0-919E-4A3E-BB7F-C390D3F4C011}">
      <dgm:prSet/>
      <dgm:spPr/>
      <dgm:t>
        <a:bodyPr/>
        <a:lstStyle/>
        <a:p>
          <a:endParaRPr lang="ru-RU"/>
        </a:p>
      </dgm:t>
    </dgm:pt>
    <dgm:pt modelId="{B9F6E779-F458-4119-BCD4-776267968876}" type="sibTrans" cxnId="{874243B0-919E-4A3E-BB7F-C390D3F4C011}">
      <dgm:prSet/>
      <dgm:spPr/>
      <dgm:t>
        <a:bodyPr/>
        <a:lstStyle/>
        <a:p>
          <a:endParaRPr lang="ru-RU"/>
        </a:p>
      </dgm:t>
    </dgm:pt>
    <dgm:pt modelId="{C0F981CC-CBAB-434C-9920-D92B96BE7AF1}">
      <dgm:prSet phldrT="[Текст]" custT="1"/>
      <dgm:spPr>
        <a:solidFill>
          <a:schemeClr val="accent6">
            <a:lumMod val="40000"/>
            <a:lumOff val="60000"/>
          </a:schemeClr>
        </a:solidFill>
      </dgm:spPr>
      <dgm:t>
        <a:bodyPr/>
        <a:lstStyle/>
        <a:p>
          <a:r>
            <a:rPr lang="kk-KZ" sz="1800" dirty="0">
              <a:solidFill>
                <a:srgbClr val="FF0000"/>
              </a:solidFill>
              <a:latin typeface="Times New Roman" pitchFamily="18" charset="0"/>
              <a:cs typeface="Times New Roman" pitchFamily="18" charset="0"/>
            </a:rPr>
            <a:t>Электрондық-позитрондық</a:t>
          </a:r>
          <a:endParaRPr lang="ru-RU" sz="1800" dirty="0">
            <a:solidFill>
              <a:srgbClr val="FF0000"/>
            </a:solidFill>
            <a:latin typeface="Times New Roman" pitchFamily="18" charset="0"/>
            <a:cs typeface="Times New Roman" pitchFamily="18" charset="0"/>
          </a:endParaRPr>
        </a:p>
      </dgm:t>
    </dgm:pt>
    <dgm:pt modelId="{B9DA71E2-5FC0-4097-AC76-D51C60371E00}" type="parTrans" cxnId="{4FCE347B-6464-4C88-8524-07DAD879585F}">
      <dgm:prSet/>
      <dgm:spPr/>
      <dgm:t>
        <a:bodyPr/>
        <a:lstStyle/>
        <a:p>
          <a:endParaRPr lang="ru-RU"/>
        </a:p>
      </dgm:t>
    </dgm:pt>
    <dgm:pt modelId="{CC2B6251-8794-4FE3-9653-DAE0743C196C}" type="sibTrans" cxnId="{4FCE347B-6464-4C88-8524-07DAD879585F}">
      <dgm:prSet/>
      <dgm:spPr/>
      <dgm:t>
        <a:bodyPr/>
        <a:lstStyle/>
        <a:p>
          <a:endParaRPr lang="ru-RU"/>
        </a:p>
      </dgm:t>
    </dgm:pt>
    <dgm:pt modelId="{6D8A894B-EBED-49DD-8169-60DBD562C606}">
      <dgm:prSet phldrT="[Текст]" custT="1"/>
      <dgm:spPr>
        <a:solidFill>
          <a:schemeClr val="accent6">
            <a:lumMod val="40000"/>
            <a:lumOff val="60000"/>
          </a:schemeClr>
        </a:solidFill>
      </dgm:spPr>
      <dgm:t>
        <a:bodyPr/>
        <a:lstStyle/>
        <a:p>
          <a:r>
            <a:rPr lang="kk-KZ" sz="1800" dirty="0">
              <a:solidFill>
                <a:srgbClr val="FF0000"/>
              </a:solidFill>
              <a:latin typeface="Times New Roman" pitchFamily="18" charset="0"/>
              <a:cs typeface="Times New Roman" pitchFamily="18" charset="0"/>
            </a:rPr>
            <a:t>Ядролық (квант-фотондар)</a:t>
          </a:r>
          <a:endParaRPr lang="ru-RU" sz="1800" dirty="0">
            <a:solidFill>
              <a:srgbClr val="FF0000"/>
            </a:solidFill>
            <a:latin typeface="Times New Roman" pitchFamily="18" charset="0"/>
            <a:cs typeface="Times New Roman" pitchFamily="18" charset="0"/>
          </a:endParaRPr>
        </a:p>
      </dgm:t>
    </dgm:pt>
    <dgm:pt modelId="{5BDFD0A0-D927-4FB9-B0EA-BDF55E5634AF}" type="parTrans" cxnId="{D09FE04C-3990-46DD-8438-B7EE831EC234}">
      <dgm:prSet/>
      <dgm:spPr/>
      <dgm:t>
        <a:bodyPr/>
        <a:lstStyle/>
        <a:p>
          <a:endParaRPr lang="ru-RU"/>
        </a:p>
      </dgm:t>
    </dgm:pt>
    <dgm:pt modelId="{461077F3-71B1-46BE-A96D-4CF906E4DBB9}" type="sibTrans" cxnId="{D09FE04C-3990-46DD-8438-B7EE831EC234}">
      <dgm:prSet/>
      <dgm:spPr/>
      <dgm:t>
        <a:bodyPr/>
        <a:lstStyle/>
        <a:p>
          <a:endParaRPr lang="ru-RU"/>
        </a:p>
      </dgm:t>
    </dgm:pt>
    <dgm:pt modelId="{68203032-FE5F-4557-B373-72C5EF8921FC}" type="pres">
      <dgm:prSet presAssocID="{42E66F7B-0839-4D60-AD8C-823AFB4CBA8C}" presName="cycle" presStyleCnt="0">
        <dgm:presLayoutVars>
          <dgm:chMax val="1"/>
          <dgm:dir/>
          <dgm:animLvl val="ctr"/>
          <dgm:resizeHandles val="exact"/>
        </dgm:presLayoutVars>
      </dgm:prSet>
      <dgm:spPr/>
    </dgm:pt>
    <dgm:pt modelId="{378B6DD6-98C8-49C4-A4E3-C8A0431C7D76}" type="pres">
      <dgm:prSet presAssocID="{8E123B22-66CF-46D6-820F-0C99D8C34ACC}" presName="centerShape" presStyleLbl="node0" presStyleIdx="0" presStyleCnt="1" custScaleX="111068" custLinFactNeighborX="-189" custLinFactNeighborY="3670"/>
      <dgm:spPr/>
    </dgm:pt>
    <dgm:pt modelId="{CA036452-2CBF-4B6F-A2B8-B9EC64B1C8DB}" type="pres">
      <dgm:prSet presAssocID="{9C92E989-6431-4CDF-BDD7-C109DA90E3DD}" presName="Name9" presStyleLbl="parChTrans1D2" presStyleIdx="0" presStyleCnt="4"/>
      <dgm:spPr/>
    </dgm:pt>
    <dgm:pt modelId="{EE1EC058-7DD6-4615-B757-0B5B8937A57C}" type="pres">
      <dgm:prSet presAssocID="{9C92E989-6431-4CDF-BDD7-C109DA90E3DD}" presName="connTx" presStyleLbl="parChTrans1D2" presStyleIdx="0" presStyleCnt="4"/>
      <dgm:spPr/>
    </dgm:pt>
    <dgm:pt modelId="{B80A44AA-18E5-4F95-9E3D-EB1FAE697816}" type="pres">
      <dgm:prSet presAssocID="{D7BD306B-9A4E-44A0-88E5-368B24249F2D}" presName="node" presStyleLbl="node1" presStyleIdx="0" presStyleCnt="4" custScaleX="187227" custScaleY="144136">
        <dgm:presLayoutVars>
          <dgm:bulletEnabled val="1"/>
        </dgm:presLayoutVars>
      </dgm:prSet>
      <dgm:spPr/>
    </dgm:pt>
    <dgm:pt modelId="{FEA2D1DA-067D-48F2-B658-B47015CB68C3}" type="pres">
      <dgm:prSet presAssocID="{1A5454B2-9F3C-4B51-B7E1-757B9DDD04BD}" presName="Name9" presStyleLbl="parChTrans1D2" presStyleIdx="1" presStyleCnt="4"/>
      <dgm:spPr/>
    </dgm:pt>
    <dgm:pt modelId="{4A309B01-F2AB-443A-A1F0-C38F16D9B369}" type="pres">
      <dgm:prSet presAssocID="{1A5454B2-9F3C-4B51-B7E1-757B9DDD04BD}" presName="connTx" presStyleLbl="parChTrans1D2" presStyleIdx="1" presStyleCnt="4"/>
      <dgm:spPr/>
    </dgm:pt>
    <dgm:pt modelId="{0903D243-1B5E-4183-B7F7-B43C524A7B3C}" type="pres">
      <dgm:prSet presAssocID="{7BAB15BB-4B6C-4868-8721-4493DD7861C4}" presName="node" presStyleLbl="node1" presStyleIdx="1" presStyleCnt="4" custScaleX="145830" custScaleY="124740" custRadScaleRad="134873" custRadScaleInc="6347">
        <dgm:presLayoutVars>
          <dgm:bulletEnabled val="1"/>
        </dgm:presLayoutVars>
      </dgm:prSet>
      <dgm:spPr/>
    </dgm:pt>
    <dgm:pt modelId="{3EC941C4-D5CB-4DE1-94A8-2552F3E677A6}" type="pres">
      <dgm:prSet presAssocID="{B9DA71E2-5FC0-4097-AC76-D51C60371E00}" presName="Name9" presStyleLbl="parChTrans1D2" presStyleIdx="2" presStyleCnt="4"/>
      <dgm:spPr/>
    </dgm:pt>
    <dgm:pt modelId="{4E336C76-2A11-4FC1-9DB9-6BB21BE51055}" type="pres">
      <dgm:prSet presAssocID="{B9DA71E2-5FC0-4097-AC76-D51C60371E00}" presName="connTx" presStyleLbl="parChTrans1D2" presStyleIdx="2" presStyleCnt="4"/>
      <dgm:spPr/>
    </dgm:pt>
    <dgm:pt modelId="{B8C1C13A-6B09-4B26-AA20-99E9B1B0FAF7}" type="pres">
      <dgm:prSet presAssocID="{C0F981CC-CBAB-434C-9920-D92B96BE7AF1}" presName="node" presStyleLbl="node1" presStyleIdx="2" presStyleCnt="4" custScaleX="169424" custScaleY="124800" custRadScaleRad="125581" custRadScaleInc="433">
        <dgm:presLayoutVars>
          <dgm:bulletEnabled val="1"/>
        </dgm:presLayoutVars>
      </dgm:prSet>
      <dgm:spPr/>
    </dgm:pt>
    <dgm:pt modelId="{44DFC950-0D34-4626-9510-F171453807EA}" type="pres">
      <dgm:prSet presAssocID="{5BDFD0A0-D927-4FB9-B0EA-BDF55E5634AF}" presName="Name9" presStyleLbl="parChTrans1D2" presStyleIdx="3" presStyleCnt="4"/>
      <dgm:spPr/>
    </dgm:pt>
    <dgm:pt modelId="{845562AE-15CA-420B-8B4D-E56E4FE83D5B}" type="pres">
      <dgm:prSet presAssocID="{5BDFD0A0-D927-4FB9-B0EA-BDF55E5634AF}" presName="connTx" presStyleLbl="parChTrans1D2" presStyleIdx="3" presStyleCnt="4"/>
      <dgm:spPr/>
    </dgm:pt>
    <dgm:pt modelId="{F44804B1-0334-4C37-9CD4-5FE9CD9F6A44}" type="pres">
      <dgm:prSet presAssocID="{6D8A894B-EBED-49DD-8169-60DBD562C606}" presName="node" presStyleLbl="node1" presStyleIdx="3" presStyleCnt="4" custScaleX="146665" custScaleY="125538" custRadScaleRad="131021" custRadScaleInc="-6832">
        <dgm:presLayoutVars>
          <dgm:bulletEnabled val="1"/>
        </dgm:presLayoutVars>
      </dgm:prSet>
      <dgm:spPr/>
    </dgm:pt>
  </dgm:ptLst>
  <dgm:cxnLst>
    <dgm:cxn modelId="{3EB70F09-F918-45AD-96FB-4EEF25114569}" type="presOf" srcId="{B9DA71E2-5FC0-4097-AC76-D51C60371E00}" destId="{4E336C76-2A11-4FC1-9DB9-6BB21BE51055}" srcOrd="1" destOrd="0" presId="urn:microsoft.com/office/officeart/2005/8/layout/radial1"/>
    <dgm:cxn modelId="{5AA38819-0437-4561-B4C0-41343C7D54A4}" type="presOf" srcId="{9C92E989-6431-4CDF-BDD7-C109DA90E3DD}" destId="{CA036452-2CBF-4B6F-A2B8-B9EC64B1C8DB}" srcOrd="0" destOrd="0" presId="urn:microsoft.com/office/officeart/2005/8/layout/radial1"/>
    <dgm:cxn modelId="{B176ED33-FB06-4D46-B4C5-6BF2184CA094}" type="presOf" srcId="{1A5454B2-9F3C-4B51-B7E1-757B9DDD04BD}" destId="{4A309B01-F2AB-443A-A1F0-C38F16D9B369}" srcOrd="1" destOrd="0" presId="urn:microsoft.com/office/officeart/2005/8/layout/radial1"/>
    <dgm:cxn modelId="{F43A966A-8975-4ED6-B921-A581738552CE}" type="presOf" srcId="{C0F981CC-CBAB-434C-9920-D92B96BE7AF1}" destId="{B8C1C13A-6B09-4B26-AA20-99E9B1B0FAF7}" srcOrd="0" destOrd="0" presId="urn:microsoft.com/office/officeart/2005/8/layout/radial1"/>
    <dgm:cxn modelId="{D09FE04C-3990-46DD-8438-B7EE831EC234}" srcId="{8E123B22-66CF-46D6-820F-0C99D8C34ACC}" destId="{6D8A894B-EBED-49DD-8169-60DBD562C606}" srcOrd="3" destOrd="0" parTransId="{5BDFD0A0-D927-4FB9-B0EA-BDF55E5634AF}" sibTransId="{461077F3-71B1-46BE-A96D-4CF906E4DBB9}"/>
    <dgm:cxn modelId="{77CA036D-DA2A-45D7-9F34-C16BA630A654}" type="presOf" srcId="{D7BD306B-9A4E-44A0-88E5-368B24249F2D}" destId="{B80A44AA-18E5-4F95-9E3D-EB1FAE697816}" srcOrd="0" destOrd="0" presId="urn:microsoft.com/office/officeart/2005/8/layout/radial1"/>
    <dgm:cxn modelId="{B392EB50-6705-467B-B870-0E209F36ACC6}" type="presOf" srcId="{6D8A894B-EBED-49DD-8169-60DBD562C606}" destId="{F44804B1-0334-4C37-9CD4-5FE9CD9F6A44}" srcOrd="0" destOrd="0" presId="urn:microsoft.com/office/officeart/2005/8/layout/radial1"/>
    <dgm:cxn modelId="{26128151-0B1A-4A97-95B9-2C55D29F8D79}" type="presOf" srcId="{8E123B22-66CF-46D6-820F-0C99D8C34ACC}" destId="{378B6DD6-98C8-49C4-A4E3-C8A0431C7D76}" srcOrd="0" destOrd="0" presId="urn:microsoft.com/office/officeart/2005/8/layout/radial1"/>
    <dgm:cxn modelId="{2A186B52-8D32-4EC1-925A-7A8487D2490F}" type="presOf" srcId="{9C92E989-6431-4CDF-BDD7-C109DA90E3DD}" destId="{EE1EC058-7DD6-4615-B757-0B5B8937A57C}" srcOrd="1" destOrd="0" presId="urn:microsoft.com/office/officeart/2005/8/layout/radial1"/>
    <dgm:cxn modelId="{8B60F477-EC15-4C8D-9532-60080A02344E}" type="presOf" srcId="{5BDFD0A0-D927-4FB9-B0EA-BDF55E5634AF}" destId="{44DFC950-0D34-4626-9510-F171453807EA}" srcOrd="0" destOrd="0" presId="urn:microsoft.com/office/officeart/2005/8/layout/radial1"/>
    <dgm:cxn modelId="{4FCE347B-6464-4C88-8524-07DAD879585F}" srcId="{8E123B22-66CF-46D6-820F-0C99D8C34ACC}" destId="{C0F981CC-CBAB-434C-9920-D92B96BE7AF1}" srcOrd="2" destOrd="0" parTransId="{B9DA71E2-5FC0-4097-AC76-D51C60371E00}" sibTransId="{CC2B6251-8794-4FE3-9653-DAE0743C196C}"/>
    <dgm:cxn modelId="{C2E0E18F-F844-4479-BB59-35575CF2B3B5}" type="presOf" srcId="{7BAB15BB-4B6C-4868-8721-4493DD7861C4}" destId="{0903D243-1B5E-4183-B7F7-B43C524A7B3C}" srcOrd="0" destOrd="0" presId="urn:microsoft.com/office/officeart/2005/8/layout/radial1"/>
    <dgm:cxn modelId="{66CD6F98-290E-4686-AED0-FB9219E7C09E}" type="presOf" srcId="{1A5454B2-9F3C-4B51-B7E1-757B9DDD04BD}" destId="{FEA2D1DA-067D-48F2-B658-B47015CB68C3}" srcOrd="0" destOrd="0" presId="urn:microsoft.com/office/officeart/2005/8/layout/radial1"/>
    <dgm:cxn modelId="{4520A8A5-317F-4B2C-AE8E-33A68E9B793A}" srcId="{42E66F7B-0839-4D60-AD8C-823AFB4CBA8C}" destId="{8E123B22-66CF-46D6-820F-0C99D8C34ACC}" srcOrd="0" destOrd="0" parTransId="{199618D6-83A7-4D5B-BAA2-E8164A15A2E8}" sibTransId="{54D71D71-C0E8-4233-83C9-EA75DBA6B0D7}"/>
    <dgm:cxn modelId="{D7EDE9A8-8534-4C7B-9001-24E512A34897}" type="presOf" srcId="{B9DA71E2-5FC0-4097-AC76-D51C60371E00}" destId="{3EC941C4-D5CB-4DE1-94A8-2552F3E677A6}" srcOrd="0" destOrd="0" presId="urn:microsoft.com/office/officeart/2005/8/layout/radial1"/>
    <dgm:cxn modelId="{874243B0-919E-4A3E-BB7F-C390D3F4C011}" srcId="{8E123B22-66CF-46D6-820F-0C99D8C34ACC}" destId="{7BAB15BB-4B6C-4868-8721-4493DD7861C4}" srcOrd="1" destOrd="0" parTransId="{1A5454B2-9F3C-4B51-B7E1-757B9DDD04BD}" sibTransId="{B9F6E779-F458-4119-BCD4-776267968876}"/>
    <dgm:cxn modelId="{DE97E1C1-B0C6-4665-B92E-CA4DF85E637E}" srcId="{8E123B22-66CF-46D6-820F-0C99D8C34ACC}" destId="{D7BD306B-9A4E-44A0-88E5-368B24249F2D}" srcOrd="0" destOrd="0" parTransId="{9C92E989-6431-4CDF-BDD7-C109DA90E3DD}" sibTransId="{E434D2B8-9670-4ABD-A83D-3C669A060008}"/>
    <dgm:cxn modelId="{C25337C8-10CD-4AB9-8AAA-64197C1A4162}" type="presOf" srcId="{5BDFD0A0-D927-4FB9-B0EA-BDF55E5634AF}" destId="{845562AE-15CA-420B-8B4D-E56E4FE83D5B}" srcOrd="1" destOrd="0" presId="urn:microsoft.com/office/officeart/2005/8/layout/radial1"/>
    <dgm:cxn modelId="{181A48F8-6617-4B2E-9C88-2DA65EFA9F0D}" type="presOf" srcId="{42E66F7B-0839-4D60-AD8C-823AFB4CBA8C}" destId="{68203032-FE5F-4557-B373-72C5EF8921FC}" srcOrd="0" destOrd="0" presId="urn:microsoft.com/office/officeart/2005/8/layout/radial1"/>
    <dgm:cxn modelId="{3C0B5011-8668-4048-8542-6B79320D1B51}" type="presParOf" srcId="{68203032-FE5F-4557-B373-72C5EF8921FC}" destId="{378B6DD6-98C8-49C4-A4E3-C8A0431C7D76}" srcOrd="0" destOrd="0" presId="urn:microsoft.com/office/officeart/2005/8/layout/radial1"/>
    <dgm:cxn modelId="{50938525-98F3-4F8E-884A-CEFB3ED4A3F5}" type="presParOf" srcId="{68203032-FE5F-4557-B373-72C5EF8921FC}" destId="{CA036452-2CBF-4B6F-A2B8-B9EC64B1C8DB}" srcOrd="1" destOrd="0" presId="urn:microsoft.com/office/officeart/2005/8/layout/radial1"/>
    <dgm:cxn modelId="{A5E2CFE7-2D81-4C98-83DE-86CF7659F7F9}" type="presParOf" srcId="{CA036452-2CBF-4B6F-A2B8-B9EC64B1C8DB}" destId="{EE1EC058-7DD6-4615-B757-0B5B8937A57C}" srcOrd="0" destOrd="0" presId="urn:microsoft.com/office/officeart/2005/8/layout/radial1"/>
    <dgm:cxn modelId="{3050E477-D9CB-4E12-89E0-004FE379C201}" type="presParOf" srcId="{68203032-FE5F-4557-B373-72C5EF8921FC}" destId="{B80A44AA-18E5-4F95-9E3D-EB1FAE697816}" srcOrd="2" destOrd="0" presId="urn:microsoft.com/office/officeart/2005/8/layout/radial1"/>
    <dgm:cxn modelId="{275F65B1-5F89-40AD-A128-B5298FAA3981}" type="presParOf" srcId="{68203032-FE5F-4557-B373-72C5EF8921FC}" destId="{FEA2D1DA-067D-48F2-B658-B47015CB68C3}" srcOrd="3" destOrd="0" presId="urn:microsoft.com/office/officeart/2005/8/layout/radial1"/>
    <dgm:cxn modelId="{D10551B2-7E9A-49E4-9241-809AD6BABB4D}" type="presParOf" srcId="{FEA2D1DA-067D-48F2-B658-B47015CB68C3}" destId="{4A309B01-F2AB-443A-A1F0-C38F16D9B369}" srcOrd="0" destOrd="0" presId="urn:microsoft.com/office/officeart/2005/8/layout/radial1"/>
    <dgm:cxn modelId="{400586F1-6197-4411-9DE1-DB62274013A6}" type="presParOf" srcId="{68203032-FE5F-4557-B373-72C5EF8921FC}" destId="{0903D243-1B5E-4183-B7F7-B43C524A7B3C}" srcOrd="4" destOrd="0" presId="urn:microsoft.com/office/officeart/2005/8/layout/radial1"/>
    <dgm:cxn modelId="{EC077652-C173-4160-96B2-FD6263D09C59}" type="presParOf" srcId="{68203032-FE5F-4557-B373-72C5EF8921FC}" destId="{3EC941C4-D5CB-4DE1-94A8-2552F3E677A6}" srcOrd="5" destOrd="0" presId="urn:microsoft.com/office/officeart/2005/8/layout/radial1"/>
    <dgm:cxn modelId="{811F89F4-B796-42F0-BA2A-6FAE7BE7EFAE}" type="presParOf" srcId="{3EC941C4-D5CB-4DE1-94A8-2552F3E677A6}" destId="{4E336C76-2A11-4FC1-9DB9-6BB21BE51055}" srcOrd="0" destOrd="0" presId="urn:microsoft.com/office/officeart/2005/8/layout/radial1"/>
    <dgm:cxn modelId="{6F58C4F4-EB36-4AE3-A99C-5B4448DCBB10}" type="presParOf" srcId="{68203032-FE5F-4557-B373-72C5EF8921FC}" destId="{B8C1C13A-6B09-4B26-AA20-99E9B1B0FAF7}" srcOrd="6" destOrd="0" presId="urn:microsoft.com/office/officeart/2005/8/layout/radial1"/>
    <dgm:cxn modelId="{D8199F4D-2529-40C9-9BD2-AA51C10393FE}" type="presParOf" srcId="{68203032-FE5F-4557-B373-72C5EF8921FC}" destId="{44DFC950-0D34-4626-9510-F171453807EA}" srcOrd="7" destOrd="0" presId="urn:microsoft.com/office/officeart/2005/8/layout/radial1"/>
    <dgm:cxn modelId="{9D4B26F5-0C60-4944-8120-5E7A908CFF70}" type="presParOf" srcId="{44DFC950-0D34-4626-9510-F171453807EA}" destId="{845562AE-15CA-420B-8B4D-E56E4FE83D5B}" srcOrd="0" destOrd="0" presId="urn:microsoft.com/office/officeart/2005/8/layout/radial1"/>
    <dgm:cxn modelId="{13B9DB42-4B32-4500-BE82-6C121C61B69C}" type="presParOf" srcId="{68203032-FE5F-4557-B373-72C5EF8921FC}" destId="{F44804B1-0334-4C37-9CD4-5FE9CD9F6A44}"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F7B9CB-37D5-4032-A4ED-9D1E80E4B47E}" type="doc">
      <dgm:prSet loTypeId="urn:microsoft.com/office/officeart/2005/8/layout/venn2" loCatId="relationship" qsTypeId="urn:microsoft.com/office/officeart/2005/8/quickstyle/simple1" qsCatId="simple" csTypeId="urn:microsoft.com/office/officeart/2005/8/colors/colorful2" csCatId="colorful" phldr="1"/>
      <dgm:spPr/>
      <dgm:t>
        <a:bodyPr/>
        <a:lstStyle/>
        <a:p>
          <a:endParaRPr lang="ru-RU"/>
        </a:p>
      </dgm:t>
    </dgm:pt>
    <dgm:pt modelId="{DA5135FC-DCCA-4EA7-A01A-1B733A733EA8}">
      <dgm:prSet phldrT="[Текст]" custT="1"/>
      <dgm:spPr>
        <a:solidFill>
          <a:srgbClr val="00B050"/>
        </a:solidFill>
      </dgm:spPr>
      <dgm:t>
        <a:bodyPr/>
        <a:lstStyle/>
        <a:p>
          <a:r>
            <a:rPr lang="kk-KZ" sz="3200" dirty="0">
              <a:solidFill>
                <a:srgbClr val="FF0000"/>
              </a:solidFill>
              <a:latin typeface="Times New Roman" pitchFamily="18" charset="0"/>
              <a:cs typeface="Times New Roman" pitchFamily="18" charset="0"/>
            </a:rPr>
            <a:t>Әлеуметтік</a:t>
          </a:r>
          <a:endParaRPr lang="ru-RU" sz="3200" dirty="0">
            <a:solidFill>
              <a:srgbClr val="FF0000"/>
            </a:solidFill>
            <a:latin typeface="Times New Roman" pitchFamily="18" charset="0"/>
            <a:cs typeface="Times New Roman" pitchFamily="18" charset="0"/>
          </a:endParaRPr>
        </a:p>
      </dgm:t>
    </dgm:pt>
    <dgm:pt modelId="{E6D72F9B-8F47-413B-A8B8-37AF0BB4B4EA}" type="parTrans" cxnId="{3DFFB75B-03EF-478D-A6EB-1F1DD602D3BC}">
      <dgm:prSet/>
      <dgm:spPr/>
      <dgm:t>
        <a:bodyPr/>
        <a:lstStyle/>
        <a:p>
          <a:endParaRPr lang="ru-RU"/>
        </a:p>
      </dgm:t>
    </dgm:pt>
    <dgm:pt modelId="{51ECA44C-6207-4F05-97FE-6E5A6077574D}" type="sibTrans" cxnId="{3DFFB75B-03EF-478D-A6EB-1F1DD602D3BC}">
      <dgm:prSet/>
      <dgm:spPr/>
      <dgm:t>
        <a:bodyPr/>
        <a:lstStyle/>
        <a:p>
          <a:endParaRPr lang="ru-RU"/>
        </a:p>
      </dgm:t>
    </dgm:pt>
    <dgm:pt modelId="{7BC11537-F328-4808-8C4F-50C8D3523480}">
      <dgm:prSet phldrT="[Текст]" custT="1"/>
      <dgm:spPr>
        <a:solidFill>
          <a:srgbClr val="7030A0">
            <a:alpha val="98000"/>
          </a:srgbClr>
        </a:solidFill>
      </dgm:spPr>
      <dgm:t>
        <a:bodyPr/>
        <a:lstStyle/>
        <a:p>
          <a:r>
            <a:rPr lang="kk-KZ" sz="2400" dirty="0">
              <a:solidFill>
                <a:srgbClr val="FF0000"/>
              </a:solidFill>
              <a:latin typeface="Times New Roman" pitchFamily="18" charset="0"/>
              <a:cs typeface="Times New Roman" pitchFamily="18" charset="0"/>
            </a:rPr>
            <a:t>Биологиялық</a:t>
          </a:r>
          <a:endParaRPr lang="ru-RU" sz="2400" dirty="0">
            <a:solidFill>
              <a:srgbClr val="FF0000"/>
            </a:solidFill>
            <a:latin typeface="Times New Roman" pitchFamily="18" charset="0"/>
            <a:cs typeface="Times New Roman" pitchFamily="18" charset="0"/>
          </a:endParaRPr>
        </a:p>
      </dgm:t>
    </dgm:pt>
    <dgm:pt modelId="{A0B1416E-683D-426E-8A9C-2763D9522E12}" type="parTrans" cxnId="{074DE466-2908-487F-8B59-6BF6A08E248D}">
      <dgm:prSet/>
      <dgm:spPr/>
      <dgm:t>
        <a:bodyPr/>
        <a:lstStyle/>
        <a:p>
          <a:endParaRPr lang="ru-RU"/>
        </a:p>
      </dgm:t>
    </dgm:pt>
    <dgm:pt modelId="{77D7DB3B-853A-4AA1-8371-DE0689DB5C4F}" type="sibTrans" cxnId="{074DE466-2908-487F-8B59-6BF6A08E248D}">
      <dgm:prSet/>
      <dgm:spPr/>
      <dgm:t>
        <a:bodyPr/>
        <a:lstStyle/>
        <a:p>
          <a:endParaRPr lang="ru-RU"/>
        </a:p>
      </dgm:t>
    </dgm:pt>
    <dgm:pt modelId="{A3CCBA27-DDEA-443D-8DFC-B48F49BF10FE}">
      <dgm:prSet phldrT="[Текст]" custT="1"/>
      <dgm:spPr>
        <a:solidFill>
          <a:srgbClr val="00B0F0"/>
        </a:solidFill>
      </dgm:spPr>
      <dgm:t>
        <a:bodyPr/>
        <a:lstStyle/>
        <a:p>
          <a:r>
            <a:rPr lang="kk-KZ" sz="2400" dirty="0">
              <a:solidFill>
                <a:srgbClr val="FF0000"/>
              </a:solidFill>
              <a:latin typeface="Times New Roman" pitchFamily="18" charset="0"/>
              <a:cs typeface="Times New Roman" pitchFamily="18" charset="0"/>
            </a:rPr>
            <a:t>Химиялық</a:t>
          </a:r>
          <a:endParaRPr lang="ru-RU" sz="2400" dirty="0">
            <a:solidFill>
              <a:srgbClr val="FF0000"/>
            </a:solidFill>
            <a:latin typeface="Times New Roman" pitchFamily="18" charset="0"/>
            <a:cs typeface="Times New Roman" pitchFamily="18" charset="0"/>
          </a:endParaRPr>
        </a:p>
      </dgm:t>
    </dgm:pt>
    <dgm:pt modelId="{1D53501A-B325-42B8-AF9D-FB047E8D4ADF}" type="parTrans" cxnId="{29B94EE0-5524-4BB1-8F19-D98CB6F2317F}">
      <dgm:prSet/>
      <dgm:spPr/>
      <dgm:t>
        <a:bodyPr/>
        <a:lstStyle/>
        <a:p>
          <a:endParaRPr lang="ru-RU"/>
        </a:p>
      </dgm:t>
    </dgm:pt>
    <dgm:pt modelId="{8B1D3ED4-A14B-4CE0-A46D-07C3DA07ED75}" type="sibTrans" cxnId="{29B94EE0-5524-4BB1-8F19-D98CB6F2317F}">
      <dgm:prSet/>
      <dgm:spPr/>
      <dgm:t>
        <a:bodyPr/>
        <a:lstStyle/>
        <a:p>
          <a:endParaRPr lang="ru-RU"/>
        </a:p>
      </dgm:t>
    </dgm:pt>
    <dgm:pt modelId="{511CB41D-E85D-4914-977B-DA9CE840DD84}">
      <dgm:prSet phldrT="[Текст]" custT="1"/>
      <dgm:spPr>
        <a:solidFill>
          <a:schemeClr val="accent2">
            <a:lumMod val="60000"/>
            <a:lumOff val="40000"/>
          </a:schemeClr>
        </a:solidFill>
        <a:ln>
          <a:solidFill>
            <a:schemeClr val="bg1"/>
          </a:solidFill>
        </a:ln>
      </dgm:spPr>
      <dgm:t>
        <a:bodyPr/>
        <a:lstStyle/>
        <a:p>
          <a:r>
            <a:rPr lang="kk-KZ" sz="2400" dirty="0">
              <a:solidFill>
                <a:srgbClr val="FF0000"/>
              </a:solidFill>
              <a:latin typeface="Times New Roman" pitchFamily="18" charset="0"/>
              <a:cs typeface="Times New Roman" pitchFamily="18" charset="0"/>
            </a:rPr>
            <a:t>Физикалық</a:t>
          </a:r>
          <a:endParaRPr lang="ru-RU" sz="2400" dirty="0">
            <a:solidFill>
              <a:srgbClr val="FF0000"/>
            </a:solidFill>
            <a:latin typeface="Times New Roman" pitchFamily="18" charset="0"/>
            <a:cs typeface="Times New Roman" pitchFamily="18" charset="0"/>
          </a:endParaRPr>
        </a:p>
      </dgm:t>
    </dgm:pt>
    <dgm:pt modelId="{B90107F8-7325-4264-BB1D-03475D5CCDF3}" type="parTrans" cxnId="{E44AA6DE-0BCC-42AE-8E3D-33313D0AFC98}">
      <dgm:prSet/>
      <dgm:spPr/>
      <dgm:t>
        <a:bodyPr/>
        <a:lstStyle/>
        <a:p>
          <a:endParaRPr lang="ru-RU"/>
        </a:p>
      </dgm:t>
    </dgm:pt>
    <dgm:pt modelId="{78026789-61BC-4900-90FA-0433B17EF953}" type="sibTrans" cxnId="{E44AA6DE-0BCC-42AE-8E3D-33313D0AFC98}">
      <dgm:prSet/>
      <dgm:spPr/>
      <dgm:t>
        <a:bodyPr/>
        <a:lstStyle/>
        <a:p>
          <a:endParaRPr lang="ru-RU"/>
        </a:p>
      </dgm:t>
    </dgm:pt>
    <dgm:pt modelId="{526BA01C-DF3C-4941-A4A9-58572FC1FA1D}">
      <dgm:prSet custT="1"/>
      <dgm:spPr>
        <a:solidFill>
          <a:srgbClr val="FFFF00"/>
        </a:solidFill>
      </dgm:spPr>
      <dgm:t>
        <a:bodyPr/>
        <a:lstStyle/>
        <a:p>
          <a:r>
            <a:rPr lang="kk-KZ" sz="1600" b="1" dirty="0">
              <a:solidFill>
                <a:srgbClr val="FF0000"/>
              </a:solidFill>
              <a:latin typeface="Times New Roman" pitchFamily="18" charset="0"/>
              <a:cs typeface="Times New Roman" pitchFamily="18" charset="0"/>
            </a:rPr>
            <a:t>Механикалық</a:t>
          </a:r>
          <a:endParaRPr lang="ru-RU" sz="1600" b="1" dirty="0">
            <a:solidFill>
              <a:srgbClr val="FF0000"/>
            </a:solidFill>
            <a:latin typeface="Times New Roman" pitchFamily="18" charset="0"/>
            <a:cs typeface="Times New Roman" pitchFamily="18" charset="0"/>
          </a:endParaRPr>
        </a:p>
      </dgm:t>
    </dgm:pt>
    <dgm:pt modelId="{AD1A82E7-935B-4EA3-A1E6-6ED250FA5C4C}" type="parTrans" cxnId="{25037D9A-557B-494E-A5C0-A3623F802D2E}">
      <dgm:prSet/>
      <dgm:spPr/>
      <dgm:t>
        <a:bodyPr/>
        <a:lstStyle/>
        <a:p>
          <a:endParaRPr lang="ru-RU"/>
        </a:p>
      </dgm:t>
    </dgm:pt>
    <dgm:pt modelId="{204D2291-6369-4369-AB02-31D42CA45D3B}" type="sibTrans" cxnId="{25037D9A-557B-494E-A5C0-A3623F802D2E}">
      <dgm:prSet/>
      <dgm:spPr/>
      <dgm:t>
        <a:bodyPr/>
        <a:lstStyle/>
        <a:p>
          <a:endParaRPr lang="ru-RU"/>
        </a:p>
      </dgm:t>
    </dgm:pt>
    <dgm:pt modelId="{DACC90CA-66C2-4615-A252-B451299EAD08}" type="pres">
      <dgm:prSet presAssocID="{29F7B9CB-37D5-4032-A4ED-9D1E80E4B47E}" presName="Name0" presStyleCnt="0">
        <dgm:presLayoutVars>
          <dgm:chMax val="7"/>
          <dgm:resizeHandles val="exact"/>
        </dgm:presLayoutVars>
      </dgm:prSet>
      <dgm:spPr/>
    </dgm:pt>
    <dgm:pt modelId="{838EEA1F-310B-4CB3-BE8F-C38B85B5EFB6}" type="pres">
      <dgm:prSet presAssocID="{29F7B9CB-37D5-4032-A4ED-9D1E80E4B47E}" presName="comp1" presStyleCnt="0"/>
      <dgm:spPr/>
    </dgm:pt>
    <dgm:pt modelId="{5FE9DA2E-E9DB-487D-B465-92F3D6B31FD0}" type="pres">
      <dgm:prSet presAssocID="{29F7B9CB-37D5-4032-A4ED-9D1E80E4B47E}" presName="circle1" presStyleLbl="node1" presStyleIdx="0" presStyleCnt="5" custScaleX="108016" custLinFactNeighborX="520" custLinFactNeighborY="-1163"/>
      <dgm:spPr/>
    </dgm:pt>
    <dgm:pt modelId="{5C4A37FD-C1F0-4FB6-A6D2-ED502DA721C1}" type="pres">
      <dgm:prSet presAssocID="{29F7B9CB-37D5-4032-A4ED-9D1E80E4B47E}" presName="c1text" presStyleLbl="node1" presStyleIdx="0" presStyleCnt="5">
        <dgm:presLayoutVars>
          <dgm:bulletEnabled val="1"/>
        </dgm:presLayoutVars>
      </dgm:prSet>
      <dgm:spPr/>
    </dgm:pt>
    <dgm:pt modelId="{D60B49A4-873F-4C20-9EE1-804BE3FE9ED2}" type="pres">
      <dgm:prSet presAssocID="{29F7B9CB-37D5-4032-A4ED-9D1E80E4B47E}" presName="comp2" presStyleCnt="0"/>
      <dgm:spPr/>
    </dgm:pt>
    <dgm:pt modelId="{69829072-8540-4769-9C79-39E77C4479C8}" type="pres">
      <dgm:prSet presAssocID="{29F7B9CB-37D5-4032-A4ED-9D1E80E4B47E}" presName="circle2" presStyleLbl="node1" presStyleIdx="1" presStyleCnt="5"/>
      <dgm:spPr/>
    </dgm:pt>
    <dgm:pt modelId="{C532454B-C284-4317-A45A-54BB0B2339ED}" type="pres">
      <dgm:prSet presAssocID="{29F7B9CB-37D5-4032-A4ED-9D1E80E4B47E}" presName="c2text" presStyleLbl="node1" presStyleIdx="1" presStyleCnt="5">
        <dgm:presLayoutVars>
          <dgm:bulletEnabled val="1"/>
        </dgm:presLayoutVars>
      </dgm:prSet>
      <dgm:spPr/>
    </dgm:pt>
    <dgm:pt modelId="{328F2FBF-679F-43A1-B5CB-3B705BA9E485}" type="pres">
      <dgm:prSet presAssocID="{29F7B9CB-37D5-4032-A4ED-9D1E80E4B47E}" presName="comp3" presStyleCnt="0"/>
      <dgm:spPr/>
    </dgm:pt>
    <dgm:pt modelId="{6009B75F-F3B9-46E5-A046-3051929BCCDE}" type="pres">
      <dgm:prSet presAssocID="{29F7B9CB-37D5-4032-A4ED-9D1E80E4B47E}" presName="circle3" presStyleLbl="node1" presStyleIdx="2" presStyleCnt="5"/>
      <dgm:spPr/>
    </dgm:pt>
    <dgm:pt modelId="{0B924FC2-3835-4C16-BA43-85F0931269FA}" type="pres">
      <dgm:prSet presAssocID="{29F7B9CB-37D5-4032-A4ED-9D1E80E4B47E}" presName="c3text" presStyleLbl="node1" presStyleIdx="2" presStyleCnt="5">
        <dgm:presLayoutVars>
          <dgm:bulletEnabled val="1"/>
        </dgm:presLayoutVars>
      </dgm:prSet>
      <dgm:spPr/>
    </dgm:pt>
    <dgm:pt modelId="{EB608FF6-EEF3-47C3-8A5A-3749F4A1738D}" type="pres">
      <dgm:prSet presAssocID="{29F7B9CB-37D5-4032-A4ED-9D1E80E4B47E}" presName="comp4" presStyleCnt="0"/>
      <dgm:spPr/>
    </dgm:pt>
    <dgm:pt modelId="{8C71CE12-210C-45C5-ABB2-C5CA507FBF64}" type="pres">
      <dgm:prSet presAssocID="{29F7B9CB-37D5-4032-A4ED-9D1E80E4B47E}" presName="circle4" presStyleLbl="node1" presStyleIdx="3" presStyleCnt="5" custLinFactNeighborX="1374" custLinFactNeighborY="-1480"/>
      <dgm:spPr/>
    </dgm:pt>
    <dgm:pt modelId="{02FE55A4-3353-4297-A4C0-A217380ADABD}" type="pres">
      <dgm:prSet presAssocID="{29F7B9CB-37D5-4032-A4ED-9D1E80E4B47E}" presName="c4text" presStyleLbl="node1" presStyleIdx="3" presStyleCnt="5">
        <dgm:presLayoutVars>
          <dgm:bulletEnabled val="1"/>
        </dgm:presLayoutVars>
      </dgm:prSet>
      <dgm:spPr/>
    </dgm:pt>
    <dgm:pt modelId="{8F219C5C-688E-4CAC-9129-9D75450C6C86}" type="pres">
      <dgm:prSet presAssocID="{29F7B9CB-37D5-4032-A4ED-9D1E80E4B47E}" presName="comp5" presStyleCnt="0"/>
      <dgm:spPr/>
    </dgm:pt>
    <dgm:pt modelId="{075E27C7-A6C9-4351-B6CB-D1526667C661}" type="pres">
      <dgm:prSet presAssocID="{29F7B9CB-37D5-4032-A4ED-9D1E80E4B47E}" presName="circle5" presStyleLbl="node1" presStyleIdx="4" presStyleCnt="5" custScaleY="93671"/>
      <dgm:spPr/>
    </dgm:pt>
    <dgm:pt modelId="{E32D832A-92D6-4D38-A16F-E9B6D1FCF301}" type="pres">
      <dgm:prSet presAssocID="{29F7B9CB-37D5-4032-A4ED-9D1E80E4B47E}" presName="c5text" presStyleLbl="node1" presStyleIdx="4" presStyleCnt="5">
        <dgm:presLayoutVars>
          <dgm:bulletEnabled val="1"/>
        </dgm:presLayoutVars>
      </dgm:prSet>
      <dgm:spPr/>
    </dgm:pt>
  </dgm:ptLst>
  <dgm:cxnLst>
    <dgm:cxn modelId="{CE22EA07-2359-4288-BAEB-C7B3788E0D24}" type="presOf" srcId="{29F7B9CB-37D5-4032-A4ED-9D1E80E4B47E}" destId="{DACC90CA-66C2-4615-A252-B451299EAD08}" srcOrd="0" destOrd="0" presId="urn:microsoft.com/office/officeart/2005/8/layout/venn2"/>
    <dgm:cxn modelId="{5D6D3313-B90C-4768-A492-66D5A7C3D30C}" type="presOf" srcId="{DA5135FC-DCCA-4EA7-A01A-1B733A733EA8}" destId="{5C4A37FD-C1F0-4FB6-A6D2-ED502DA721C1}" srcOrd="1" destOrd="0" presId="urn:microsoft.com/office/officeart/2005/8/layout/venn2"/>
    <dgm:cxn modelId="{3DFFB75B-03EF-478D-A6EB-1F1DD602D3BC}" srcId="{29F7B9CB-37D5-4032-A4ED-9D1E80E4B47E}" destId="{DA5135FC-DCCA-4EA7-A01A-1B733A733EA8}" srcOrd="0" destOrd="0" parTransId="{E6D72F9B-8F47-413B-A8B8-37AF0BB4B4EA}" sibTransId="{51ECA44C-6207-4F05-97FE-6E5A6077574D}"/>
    <dgm:cxn modelId="{074DE466-2908-487F-8B59-6BF6A08E248D}" srcId="{29F7B9CB-37D5-4032-A4ED-9D1E80E4B47E}" destId="{7BC11537-F328-4808-8C4F-50C8D3523480}" srcOrd="1" destOrd="0" parTransId="{A0B1416E-683D-426E-8A9C-2763D9522E12}" sibTransId="{77D7DB3B-853A-4AA1-8371-DE0689DB5C4F}"/>
    <dgm:cxn modelId="{3EE70649-B532-4ABC-8B45-7418E6B63CB0}" type="presOf" srcId="{511CB41D-E85D-4914-977B-DA9CE840DD84}" destId="{02FE55A4-3353-4297-A4C0-A217380ADABD}" srcOrd="1" destOrd="0" presId="urn:microsoft.com/office/officeart/2005/8/layout/venn2"/>
    <dgm:cxn modelId="{9276BB50-9352-4B2F-A0EB-48B40F7BD2D4}" type="presOf" srcId="{7BC11537-F328-4808-8C4F-50C8D3523480}" destId="{69829072-8540-4769-9C79-39E77C4479C8}" srcOrd="0" destOrd="0" presId="urn:microsoft.com/office/officeart/2005/8/layout/venn2"/>
    <dgm:cxn modelId="{B1182D75-4BA5-4AA5-ABFF-9622B892A15B}" type="presOf" srcId="{A3CCBA27-DDEA-443D-8DFC-B48F49BF10FE}" destId="{0B924FC2-3835-4C16-BA43-85F0931269FA}" srcOrd="1" destOrd="0" presId="urn:microsoft.com/office/officeart/2005/8/layout/venn2"/>
    <dgm:cxn modelId="{25037D9A-557B-494E-A5C0-A3623F802D2E}" srcId="{29F7B9CB-37D5-4032-A4ED-9D1E80E4B47E}" destId="{526BA01C-DF3C-4941-A4A9-58572FC1FA1D}" srcOrd="4" destOrd="0" parTransId="{AD1A82E7-935B-4EA3-A1E6-6ED250FA5C4C}" sibTransId="{204D2291-6369-4369-AB02-31D42CA45D3B}"/>
    <dgm:cxn modelId="{BF4062C0-F89B-4E82-8492-053906DA3D6D}" type="presOf" srcId="{DA5135FC-DCCA-4EA7-A01A-1B733A733EA8}" destId="{5FE9DA2E-E9DB-487D-B465-92F3D6B31FD0}" srcOrd="0" destOrd="0" presId="urn:microsoft.com/office/officeart/2005/8/layout/venn2"/>
    <dgm:cxn modelId="{E44AA6DE-0BCC-42AE-8E3D-33313D0AFC98}" srcId="{29F7B9CB-37D5-4032-A4ED-9D1E80E4B47E}" destId="{511CB41D-E85D-4914-977B-DA9CE840DD84}" srcOrd="3" destOrd="0" parTransId="{B90107F8-7325-4264-BB1D-03475D5CCDF3}" sibTransId="{78026789-61BC-4900-90FA-0433B17EF953}"/>
    <dgm:cxn modelId="{29B94EE0-5524-4BB1-8F19-D98CB6F2317F}" srcId="{29F7B9CB-37D5-4032-A4ED-9D1E80E4B47E}" destId="{A3CCBA27-DDEA-443D-8DFC-B48F49BF10FE}" srcOrd="2" destOrd="0" parTransId="{1D53501A-B325-42B8-AF9D-FB047E8D4ADF}" sibTransId="{8B1D3ED4-A14B-4CE0-A46D-07C3DA07ED75}"/>
    <dgm:cxn modelId="{E426BEEA-831E-418B-9C3E-AF8389ADDBA0}" type="presOf" srcId="{511CB41D-E85D-4914-977B-DA9CE840DD84}" destId="{8C71CE12-210C-45C5-ABB2-C5CA507FBF64}" srcOrd="0" destOrd="0" presId="urn:microsoft.com/office/officeart/2005/8/layout/venn2"/>
    <dgm:cxn modelId="{3EEEFCEA-DD8F-4DE6-A925-A7F0D07777B3}" type="presOf" srcId="{526BA01C-DF3C-4941-A4A9-58572FC1FA1D}" destId="{E32D832A-92D6-4D38-A16F-E9B6D1FCF301}" srcOrd="1" destOrd="0" presId="urn:microsoft.com/office/officeart/2005/8/layout/venn2"/>
    <dgm:cxn modelId="{00EAAAEC-F545-4CBA-A82A-AA938DF58372}" type="presOf" srcId="{526BA01C-DF3C-4941-A4A9-58572FC1FA1D}" destId="{075E27C7-A6C9-4351-B6CB-D1526667C661}" srcOrd="0" destOrd="0" presId="urn:microsoft.com/office/officeart/2005/8/layout/venn2"/>
    <dgm:cxn modelId="{E9583CF6-B57A-4842-8577-8F98E432BEE8}" type="presOf" srcId="{7BC11537-F328-4808-8C4F-50C8D3523480}" destId="{C532454B-C284-4317-A45A-54BB0B2339ED}" srcOrd="1" destOrd="0" presId="urn:microsoft.com/office/officeart/2005/8/layout/venn2"/>
    <dgm:cxn modelId="{C06242FE-9BFC-4E90-8BE1-E569EFEE9C31}" type="presOf" srcId="{A3CCBA27-DDEA-443D-8DFC-B48F49BF10FE}" destId="{6009B75F-F3B9-46E5-A046-3051929BCCDE}" srcOrd="0" destOrd="0" presId="urn:microsoft.com/office/officeart/2005/8/layout/venn2"/>
    <dgm:cxn modelId="{DAE7F802-3702-4B93-8DAE-3057B92298A0}" type="presParOf" srcId="{DACC90CA-66C2-4615-A252-B451299EAD08}" destId="{838EEA1F-310B-4CB3-BE8F-C38B85B5EFB6}" srcOrd="0" destOrd="0" presId="urn:microsoft.com/office/officeart/2005/8/layout/venn2"/>
    <dgm:cxn modelId="{FE035A57-6263-455C-AE1C-9DD84BF38C5F}" type="presParOf" srcId="{838EEA1F-310B-4CB3-BE8F-C38B85B5EFB6}" destId="{5FE9DA2E-E9DB-487D-B465-92F3D6B31FD0}" srcOrd="0" destOrd="0" presId="urn:microsoft.com/office/officeart/2005/8/layout/venn2"/>
    <dgm:cxn modelId="{751BF651-995B-4197-B564-685CD8656440}" type="presParOf" srcId="{838EEA1F-310B-4CB3-BE8F-C38B85B5EFB6}" destId="{5C4A37FD-C1F0-4FB6-A6D2-ED502DA721C1}" srcOrd="1" destOrd="0" presId="urn:microsoft.com/office/officeart/2005/8/layout/venn2"/>
    <dgm:cxn modelId="{9E995C6C-DD3E-41EA-9481-EC041BF2D2A4}" type="presParOf" srcId="{DACC90CA-66C2-4615-A252-B451299EAD08}" destId="{D60B49A4-873F-4C20-9EE1-804BE3FE9ED2}" srcOrd="1" destOrd="0" presId="urn:microsoft.com/office/officeart/2005/8/layout/venn2"/>
    <dgm:cxn modelId="{063DD236-EEED-4084-AE14-55BABF00D3A3}" type="presParOf" srcId="{D60B49A4-873F-4C20-9EE1-804BE3FE9ED2}" destId="{69829072-8540-4769-9C79-39E77C4479C8}" srcOrd="0" destOrd="0" presId="urn:microsoft.com/office/officeart/2005/8/layout/venn2"/>
    <dgm:cxn modelId="{9587FC48-CCFD-4F0E-924F-BD2E1091B2EB}" type="presParOf" srcId="{D60B49A4-873F-4C20-9EE1-804BE3FE9ED2}" destId="{C532454B-C284-4317-A45A-54BB0B2339ED}" srcOrd="1" destOrd="0" presId="urn:microsoft.com/office/officeart/2005/8/layout/venn2"/>
    <dgm:cxn modelId="{B66F43DE-03F7-42EE-BA3E-E003EDDC1489}" type="presParOf" srcId="{DACC90CA-66C2-4615-A252-B451299EAD08}" destId="{328F2FBF-679F-43A1-B5CB-3B705BA9E485}" srcOrd="2" destOrd="0" presId="urn:microsoft.com/office/officeart/2005/8/layout/venn2"/>
    <dgm:cxn modelId="{E6D72B06-411D-4ECD-95C1-452AEB26A1B1}" type="presParOf" srcId="{328F2FBF-679F-43A1-B5CB-3B705BA9E485}" destId="{6009B75F-F3B9-46E5-A046-3051929BCCDE}" srcOrd="0" destOrd="0" presId="urn:microsoft.com/office/officeart/2005/8/layout/venn2"/>
    <dgm:cxn modelId="{4F31EEEA-227C-4F1F-B328-ACC3E1EC0FA0}" type="presParOf" srcId="{328F2FBF-679F-43A1-B5CB-3B705BA9E485}" destId="{0B924FC2-3835-4C16-BA43-85F0931269FA}" srcOrd="1" destOrd="0" presId="urn:microsoft.com/office/officeart/2005/8/layout/venn2"/>
    <dgm:cxn modelId="{4D839510-2F4C-4CBF-BEB3-8069C5F35961}" type="presParOf" srcId="{DACC90CA-66C2-4615-A252-B451299EAD08}" destId="{EB608FF6-EEF3-47C3-8A5A-3749F4A1738D}" srcOrd="3" destOrd="0" presId="urn:microsoft.com/office/officeart/2005/8/layout/venn2"/>
    <dgm:cxn modelId="{84220A13-1F18-4C5E-8A80-A24EF8F82FF2}" type="presParOf" srcId="{EB608FF6-EEF3-47C3-8A5A-3749F4A1738D}" destId="{8C71CE12-210C-45C5-ABB2-C5CA507FBF64}" srcOrd="0" destOrd="0" presId="urn:microsoft.com/office/officeart/2005/8/layout/venn2"/>
    <dgm:cxn modelId="{F8EA0D8C-DBAF-485F-B1A0-948C59467523}" type="presParOf" srcId="{EB608FF6-EEF3-47C3-8A5A-3749F4A1738D}" destId="{02FE55A4-3353-4297-A4C0-A217380ADABD}" srcOrd="1" destOrd="0" presId="urn:microsoft.com/office/officeart/2005/8/layout/venn2"/>
    <dgm:cxn modelId="{3D5A175B-7E8F-4339-A11E-67C9E8C5015E}" type="presParOf" srcId="{DACC90CA-66C2-4615-A252-B451299EAD08}" destId="{8F219C5C-688E-4CAC-9129-9D75450C6C86}" srcOrd="4" destOrd="0" presId="urn:microsoft.com/office/officeart/2005/8/layout/venn2"/>
    <dgm:cxn modelId="{DAFC05B7-9A31-48A6-948E-5E793ECEFCA4}" type="presParOf" srcId="{8F219C5C-688E-4CAC-9129-9D75450C6C86}" destId="{075E27C7-A6C9-4351-B6CB-D1526667C661}" srcOrd="0" destOrd="0" presId="urn:microsoft.com/office/officeart/2005/8/layout/venn2"/>
    <dgm:cxn modelId="{AEA58EA0-1A76-402E-8DE8-8227EB183EB6}" type="presParOf" srcId="{8F219C5C-688E-4CAC-9129-9D75450C6C86}" destId="{E32D832A-92D6-4D38-A16F-E9B6D1FCF301}"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751CAF-62BA-4E77-95A0-9E1FA81BF25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A9EBA0A7-53BD-440D-9D06-CDC5D665C64F}">
      <dgm:prSet phldrT="[Текст]" custT="1"/>
      <dgm:spPr>
        <a:solidFill>
          <a:srgbClr val="FF66CC"/>
        </a:solidFill>
      </dgm:spPr>
      <dgm:t>
        <a:bodyPr/>
        <a:lstStyle/>
        <a:p>
          <a:r>
            <a:rPr lang="kk-KZ" sz="2000" dirty="0">
              <a:solidFill>
                <a:schemeClr val="tx1"/>
              </a:solidFill>
              <a:latin typeface="Times New Roman" pitchFamily="18" charset="0"/>
              <a:cs typeface="Times New Roman" pitchFamily="18" charset="0"/>
            </a:rPr>
            <a:t>Кеңістік – материялық обьектілердің қатар өмір сүруін және олардың өзара орналасуын білдіреді</a:t>
          </a:r>
          <a:endParaRPr lang="ru-RU" sz="2000" dirty="0">
            <a:solidFill>
              <a:schemeClr val="tx1"/>
            </a:solidFill>
            <a:latin typeface="Times New Roman" pitchFamily="18" charset="0"/>
            <a:cs typeface="Times New Roman" pitchFamily="18" charset="0"/>
          </a:endParaRPr>
        </a:p>
      </dgm:t>
    </dgm:pt>
    <dgm:pt modelId="{07AB713B-9E0E-49FE-93D3-4A30FB70D0D6}" type="parTrans" cxnId="{ED582189-F491-4DE7-823B-40DA6EECC328}">
      <dgm:prSet/>
      <dgm:spPr/>
      <dgm:t>
        <a:bodyPr/>
        <a:lstStyle/>
        <a:p>
          <a:endParaRPr lang="ru-RU"/>
        </a:p>
      </dgm:t>
    </dgm:pt>
    <dgm:pt modelId="{8A2A8D0E-015C-43F3-9E0C-4F6BE3065A8C}" type="sibTrans" cxnId="{ED582189-F491-4DE7-823B-40DA6EECC328}">
      <dgm:prSet/>
      <dgm:spPr/>
      <dgm:t>
        <a:bodyPr/>
        <a:lstStyle/>
        <a:p>
          <a:endParaRPr lang="ru-RU"/>
        </a:p>
      </dgm:t>
    </dgm:pt>
    <dgm:pt modelId="{103B1366-73E8-47D3-B524-42213270A05A}">
      <dgm:prSet phldrT="[Текст]"/>
      <dgm:spPr>
        <a:gradFill rotWithShape="0">
          <a:gsLst>
            <a:gs pos="0">
              <a:schemeClr val="accent1">
                <a:lumMod val="75000"/>
              </a:schemeClr>
            </a:gs>
            <a:gs pos="50000">
              <a:schemeClr val="accent1">
                <a:shade val="67500"/>
                <a:satMod val="115000"/>
              </a:schemeClr>
            </a:gs>
            <a:gs pos="100000">
              <a:schemeClr val="accent1">
                <a:shade val="100000"/>
                <a:satMod val="115000"/>
              </a:schemeClr>
            </a:gs>
          </a:gsLst>
          <a:lin ang="5400000" scaled="0"/>
        </a:gradFill>
      </dgm:spPr>
      <dgm:t>
        <a:bodyPr/>
        <a:lstStyle/>
        <a:p>
          <a:r>
            <a:rPr lang="kk-KZ" dirty="0"/>
            <a:t>Кеңістік:</a:t>
          </a:r>
          <a:endParaRPr lang="ru-RU" dirty="0"/>
        </a:p>
      </dgm:t>
    </dgm:pt>
    <dgm:pt modelId="{098C12BA-7F59-48C5-81E9-5EA1D8E3DD29}" type="parTrans" cxnId="{8B840559-495F-4305-B8A4-4EFDBE54F17E}">
      <dgm:prSet/>
      <dgm:spPr/>
      <dgm:t>
        <a:bodyPr/>
        <a:lstStyle/>
        <a:p>
          <a:endParaRPr lang="ru-RU"/>
        </a:p>
      </dgm:t>
    </dgm:pt>
    <dgm:pt modelId="{8F37A732-CA29-429D-868C-CD6782849DCB}" type="sibTrans" cxnId="{8B840559-495F-4305-B8A4-4EFDBE54F17E}">
      <dgm:prSet/>
      <dgm:spPr/>
      <dgm:t>
        <a:bodyPr/>
        <a:lstStyle/>
        <a:p>
          <a:endParaRPr lang="ru-RU"/>
        </a:p>
      </dgm:t>
    </dgm:pt>
    <dgm:pt modelId="{FCBBB876-7110-46CF-93E6-F5F7BB0674D7}">
      <dgm:prSet phldrT="[Текст]"/>
      <dgm:spPr>
        <a:gradFill rotWithShape="0">
          <a:gsLst>
            <a:gs pos="0">
              <a:schemeClr val="accent1">
                <a:lumMod val="75000"/>
              </a:schemeClr>
            </a:gs>
            <a:gs pos="50000">
              <a:schemeClr val="accent1">
                <a:shade val="67500"/>
                <a:satMod val="115000"/>
              </a:schemeClr>
            </a:gs>
            <a:gs pos="100000">
              <a:schemeClr val="accent1">
                <a:shade val="100000"/>
                <a:satMod val="115000"/>
              </a:schemeClr>
            </a:gs>
          </a:gsLst>
          <a:lin ang="5400000" scaled="0"/>
        </a:gradFill>
      </dgm:spPr>
      <dgm:t>
        <a:bodyPr/>
        <a:lstStyle/>
        <a:p>
          <a:r>
            <a:rPr lang="kk-KZ" dirty="0"/>
            <a:t>Жан-жақты қамтиды</a:t>
          </a:r>
          <a:endParaRPr lang="ru-RU" dirty="0"/>
        </a:p>
      </dgm:t>
    </dgm:pt>
    <dgm:pt modelId="{0AA30619-18BE-4DD2-A942-6CFF889D2FE8}" type="parTrans" cxnId="{11214F88-2DCA-4C74-A247-44B1348E341B}">
      <dgm:prSet/>
      <dgm:spPr/>
      <dgm:t>
        <a:bodyPr/>
        <a:lstStyle/>
        <a:p>
          <a:endParaRPr lang="ru-RU"/>
        </a:p>
      </dgm:t>
    </dgm:pt>
    <dgm:pt modelId="{A164F607-FD30-4736-93E1-C6D0CD20953A}" type="sibTrans" cxnId="{11214F88-2DCA-4C74-A247-44B1348E341B}">
      <dgm:prSet/>
      <dgm:spPr/>
      <dgm:t>
        <a:bodyPr/>
        <a:lstStyle/>
        <a:p>
          <a:endParaRPr lang="ru-RU"/>
        </a:p>
      </dgm:t>
    </dgm:pt>
    <dgm:pt modelId="{912C242E-F77F-4163-A9EE-DCCF3C234863}">
      <dgm:prSet phldrT="[Текст]" custT="1"/>
      <dgm:spPr>
        <a:solidFill>
          <a:srgbClr val="FF66CC"/>
        </a:solidFill>
      </dgm:spPr>
      <dgm:t>
        <a:bodyPr/>
        <a:lstStyle/>
        <a:p>
          <a:r>
            <a:rPr lang="kk-KZ" sz="2000" dirty="0">
              <a:solidFill>
                <a:schemeClr val="tx1"/>
              </a:solidFill>
              <a:latin typeface="Times New Roman" pitchFamily="18" charset="0"/>
              <a:cs typeface="Times New Roman" pitchFamily="18" charset="0"/>
            </a:rPr>
            <a:t>Уақыт – қозғалыстың формалары мен құрамды бөліктерінің(не элементтерінің) бірінен-бірі туындап ұласу формасы</a:t>
          </a:r>
          <a:endParaRPr lang="ru-RU" sz="2000" dirty="0">
            <a:solidFill>
              <a:schemeClr val="tx1"/>
            </a:solidFill>
            <a:latin typeface="Times New Roman" pitchFamily="18" charset="0"/>
            <a:cs typeface="Times New Roman" pitchFamily="18" charset="0"/>
          </a:endParaRPr>
        </a:p>
      </dgm:t>
    </dgm:pt>
    <dgm:pt modelId="{757BCD03-E124-4170-8298-407A625669B7}" type="parTrans" cxnId="{6B97E0A6-54A4-480F-8838-36657F630767}">
      <dgm:prSet/>
      <dgm:spPr/>
      <dgm:t>
        <a:bodyPr/>
        <a:lstStyle/>
        <a:p>
          <a:endParaRPr lang="ru-RU"/>
        </a:p>
      </dgm:t>
    </dgm:pt>
    <dgm:pt modelId="{F6C99A15-D972-4DBD-A7C6-98EA359F92E5}" type="sibTrans" cxnId="{6B97E0A6-54A4-480F-8838-36657F630767}">
      <dgm:prSet/>
      <dgm:spPr/>
      <dgm:t>
        <a:bodyPr/>
        <a:lstStyle/>
        <a:p>
          <a:endParaRPr lang="ru-RU"/>
        </a:p>
      </dgm:t>
    </dgm:pt>
    <dgm:pt modelId="{E6C8A857-1069-4ACE-B925-D8F78DC4266E}">
      <dgm:prSet phldrT="[Текст]"/>
      <dgm:spPr>
        <a:solidFill>
          <a:schemeClr val="accent1">
            <a:lumMod val="75000"/>
            <a:alpha val="90000"/>
          </a:schemeClr>
        </a:solidFill>
      </dgm:spPr>
      <dgm:t>
        <a:bodyPr/>
        <a:lstStyle/>
        <a:p>
          <a:r>
            <a:rPr lang="kk-KZ" dirty="0">
              <a:latin typeface="Times New Roman" pitchFamily="18" charset="0"/>
              <a:cs typeface="Times New Roman" pitchFamily="18" charset="0"/>
            </a:rPr>
            <a:t>Уақыт:</a:t>
          </a:r>
          <a:endParaRPr lang="ru-RU" dirty="0">
            <a:latin typeface="Times New Roman" pitchFamily="18" charset="0"/>
            <a:cs typeface="Times New Roman" pitchFamily="18" charset="0"/>
          </a:endParaRPr>
        </a:p>
      </dgm:t>
    </dgm:pt>
    <dgm:pt modelId="{D132861A-DF41-4A8F-BB47-1487ABB9760D}" type="parTrans" cxnId="{8F3C69D3-3635-49D9-AE83-772A9C0B7797}">
      <dgm:prSet/>
      <dgm:spPr/>
      <dgm:t>
        <a:bodyPr/>
        <a:lstStyle/>
        <a:p>
          <a:endParaRPr lang="ru-RU"/>
        </a:p>
      </dgm:t>
    </dgm:pt>
    <dgm:pt modelId="{59FF539D-381D-496F-A696-7DBF240ADD12}" type="sibTrans" cxnId="{8F3C69D3-3635-49D9-AE83-772A9C0B7797}">
      <dgm:prSet/>
      <dgm:spPr/>
      <dgm:t>
        <a:bodyPr/>
        <a:lstStyle/>
        <a:p>
          <a:endParaRPr lang="ru-RU"/>
        </a:p>
      </dgm:t>
    </dgm:pt>
    <dgm:pt modelId="{420B80CB-93F0-4424-9864-72242D0C9011}">
      <dgm:prSet phldrT="[Текст]"/>
      <dgm:spPr>
        <a:gradFill rotWithShape="0">
          <a:gsLst>
            <a:gs pos="0">
              <a:schemeClr val="accent1">
                <a:lumMod val="75000"/>
              </a:schemeClr>
            </a:gs>
            <a:gs pos="50000">
              <a:schemeClr val="accent1">
                <a:shade val="67500"/>
                <a:satMod val="115000"/>
              </a:schemeClr>
            </a:gs>
            <a:gs pos="100000">
              <a:schemeClr val="accent1">
                <a:shade val="100000"/>
                <a:satMod val="115000"/>
              </a:schemeClr>
            </a:gs>
          </a:gsLst>
          <a:lin ang="5400000" scaled="0"/>
        </a:gradFill>
      </dgm:spPr>
      <dgm:t>
        <a:bodyPr/>
        <a:lstStyle/>
        <a:p>
          <a:r>
            <a:rPr lang="kk-KZ" dirty="0"/>
            <a:t>Бір түсті</a:t>
          </a:r>
          <a:endParaRPr lang="ru-RU" dirty="0"/>
        </a:p>
      </dgm:t>
    </dgm:pt>
    <dgm:pt modelId="{31738DF1-188D-475B-BCE0-FAB1347DABFE}" type="parTrans" cxnId="{7FDDAC3A-28E1-4E60-9742-F61D0B559E17}">
      <dgm:prSet/>
      <dgm:spPr/>
      <dgm:t>
        <a:bodyPr/>
        <a:lstStyle/>
        <a:p>
          <a:endParaRPr lang="ru-RU"/>
        </a:p>
      </dgm:t>
    </dgm:pt>
    <dgm:pt modelId="{1E215075-8BE2-4F4E-A2C5-CD7831EBA873}" type="sibTrans" cxnId="{7FDDAC3A-28E1-4E60-9742-F61D0B559E17}">
      <dgm:prSet/>
      <dgm:spPr/>
      <dgm:t>
        <a:bodyPr/>
        <a:lstStyle/>
        <a:p>
          <a:endParaRPr lang="ru-RU"/>
        </a:p>
      </dgm:t>
    </dgm:pt>
    <dgm:pt modelId="{5C954547-4BBB-4B1C-8D4A-1386256220BC}">
      <dgm:prSet phldrT="[Текст]"/>
      <dgm:spPr>
        <a:gradFill rotWithShape="0">
          <a:gsLst>
            <a:gs pos="0">
              <a:schemeClr val="accent1">
                <a:lumMod val="75000"/>
              </a:schemeClr>
            </a:gs>
            <a:gs pos="50000">
              <a:schemeClr val="accent1">
                <a:shade val="67500"/>
                <a:satMod val="115000"/>
              </a:schemeClr>
            </a:gs>
            <a:gs pos="100000">
              <a:schemeClr val="accent1">
                <a:shade val="100000"/>
                <a:satMod val="115000"/>
              </a:schemeClr>
            </a:gs>
          </a:gsLst>
          <a:lin ang="5400000" scaled="0"/>
        </a:gradFill>
      </dgm:spPr>
      <dgm:t>
        <a:bodyPr/>
        <a:lstStyle/>
        <a:p>
          <a:r>
            <a:rPr lang="kk-KZ" dirty="0"/>
            <a:t>Үш өлшемі бар</a:t>
          </a:r>
          <a:endParaRPr lang="ru-RU" dirty="0"/>
        </a:p>
      </dgm:t>
    </dgm:pt>
    <dgm:pt modelId="{24F5C211-83CD-4ED9-AE34-D02D82FDC265}" type="parTrans" cxnId="{A054FE61-130C-4718-9F26-7A0E222F7742}">
      <dgm:prSet/>
      <dgm:spPr/>
      <dgm:t>
        <a:bodyPr/>
        <a:lstStyle/>
        <a:p>
          <a:endParaRPr lang="ru-RU"/>
        </a:p>
      </dgm:t>
    </dgm:pt>
    <dgm:pt modelId="{A89C76E8-8A08-4953-BC53-2311868978FC}" type="sibTrans" cxnId="{A054FE61-130C-4718-9F26-7A0E222F7742}">
      <dgm:prSet/>
      <dgm:spPr/>
      <dgm:t>
        <a:bodyPr/>
        <a:lstStyle/>
        <a:p>
          <a:endParaRPr lang="ru-RU"/>
        </a:p>
      </dgm:t>
    </dgm:pt>
    <dgm:pt modelId="{5F6AE2C4-3C90-4FED-BA66-FB026601D788}">
      <dgm:prSet phldrT="[Текст]"/>
      <dgm:spPr>
        <a:solidFill>
          <a:schemeClr val="accent1">
            <a:lumMod val="75000"/>
            <a:alpha val="90000"/>
          </a:schemeClr>
        </a:solidFill>
      </dgm:spPr>
      <dgm:t>
        <a:bodyPr/>
        <a:lstStyle/>
        <a:p>
          <a:r>
            <a:rPr lang="kk-KZ" dirty="0">
              <a:latin typeface="Times New Roman" pitchFamily="18" charset="0"/>
              <a:cs typeface="Times New Roman" pitchFamily="18" charset="0"/>
            </a:rPr>
            <a:t>Бір өлшемді</a:t>
          </a:r>
          <a:endParaRPr lang="ru-RU" dirty="0">
            <a:latin typeface="Times New Roman" pitchFamily="18" charset="0"/>
            <a:cs typeface="Times New Roman" pitchFamily="18" charset="0"/>
          </a:endParaRPr>
        </a:p>
      </dgm:t>
    </dgm:pt>
    <dgm:pt modelId="{3277590E-7E28-4EB4-8961-0FA65ECE6131}" type="parTrans" cxnId="{0E77E55B-6A91-4F1E-AEEE-78979F0CD1FE}">
      <dgm:prSet/>
      <dgm:spPr/>
      <dgm:t>
        <a:bodyPr/>
        <a:lstStyle/>
        <a:p>
          <a:endParaRPr lang="ru-RU"/>
        </a:p>
      </dgm:t>
    </dgm:pt>
    <dgm:pt modelId="{4154DB81-EC00-4221-95F3-4FE026405B46}" type="sibTrans" cxnId="{0E77E55B-6A91-4F1E-AEEE-78979F0CD1FE}">
      <dgm:prSet/>
      <dgm:spPr/>
      <dgm:t>
        <a:bodyPr/>
        <a:lstStyle/>
        <a:p>
          <a:endParaRPr lang="ru-RU"/>
        </a:p>
      </dgm:t>
    </dgm:pt>
    <dgm:pt modelId="{253CD749-4C5F-49F7-AAC3-8C4862B39990}">
      <dgm:prSet phldrT="[Текст]"/>
      <dgm:spPr>
        <a:solidFill>
          <a:schemeClr val="accent1">
            <a:lumMod val="75000"/>
            <a:alpha val="90000"/>
          </a:schemeClr>
        </a:solidFill>
      </dgm:spPr>
      <dgm:t>
        <a:bodyPr/>
        <a:lstStyle/>
        <a:p>
          <a:r>
            <a:rPr lang="kk-KZ" dirty="0">
              <a:latin typeface="Times New Roman" pitchFamily="18" charset="0"/>
              <a:cs typeface="Times New Roman" pitchFamily="18" charset="0"/>
            </a:rPr>
            <a:t>Уақыттың ағымы өткеннен қазіргі арқылы келешекке бағытталған</a:t>
          </a:r>
          <a:endParaRPr lang="ru-RU" dirty="0">
            <a:latin typeface="Times New Roman" pitchFamily="18" charset="0"/>
            <a:cs typeface="Times New Roman" pitchFamily="18" charset="0"/>
          </a:endParaRPr>
        </a:p>
      </dgm:t>
    </dgm:pt>
    <dgm:pt modelId="{2D69254E-190B-4F31-B82F-8B183AD39EA1}" type="parTrans" cxnId="{6C285655-978A-44A8-8ED2-C639AF4F522C}">
      <dgm:prSet/>
      <dgm:spPr/>
      <dgm:t>
        <a:bodyPr/>
        <a:lstStyle/>
        <a:p>
          <a:endParaRPr lang="ru-RU"/>
        </a:p>
      </dgm:t>
    </dgm:pt>
    <dgm:pt modelId="{F5313C85-FBD1-4A5E-BA54-B8F2E4CCF065}" type="sibTrans" cxnId="{6C285655-978A-44A8-8ED2-C639AF4F522C}">
      <dgm:prSet/>
      <dgm:spPr/>
      <dgm:t>
        <a:bodyPr/>
        <a:lstStyle/>
        <a:p>
          <a:endParaRPr lang="ru-RU"/>
        </a:p>
      </dgm:t>
    </dgm:pt>
    <dgm:pt modelId="{371DBCAA-CA3C-489E-9042-C1B65ADB7C03}">
      <dgm:prSet phldrT="[Текст]"/>
      <dgm:spPr>
        <a:solidFill>
          <a:schemeClr val="accent1">
            <a:lumMod val="75000"/>
            <a:alpha val="90000"/>
          </a:schemeClr>
        </a:solidFill>
      </dgm:spPr>
      <dgm:t>
        <a:bodyPr/>
        <a:lstStyle/>
        <a:p>
          <a:r>
            <a:rPr lang="kk-KZ" dirty="0">
              <a:latin typeface="Times New Roman" pitchFamily="18" charset="0"/>
              <a:cs typeface="Times New Roman" pitchFamily="18" charset="0"/>
            </a:rPr>
            <a:t>Қайта оралмайды немесе кері жүрмейді</a:t>
          </a:r>
          <a:endParaRPr lang="ru-RU" dirty="0">
            <a:latin typeface="Times New Roman" pitchFamily="18" charset="0"/>
            <a:cs typeface="Times New Roman" pitchFamily="18" charset="0"/>
          </a:endParaRPr>
        </a:p>
      </dgm:t>
    </dgm:pt>
    <dgm:pt modelId="{6A444C2A-4865-48EC-AD50-AA31B941DBC5}" type="parTrans" cxnId="{1549FDAA-ADB5-4595-86A1-43B39A28A4AA}">
      <dgm:prSet/>
      <dgm:spPr/>
      <dgm:t>
        <a:bodyPr/>
        <a:lstStyle/>
        <a:p>
          <a:endParaRPr lang="ru-RU"/>
        </a:p>
      </dgm:t>
    </dgm:pt>
    <dgm:pt modelId="{FCB89012-4762-46BF-91DE-352D3B639076}" type="sibTrans" cxnId="{1549FDAA-ADB5-4595-86A1-43B39A28A4AA}">
      <dgm:prSet/>
      <dgm:spPr/>
      <dgm:t>
        <a:bodyPr/>
        <a:lstStyle/>
        <a:p>
          <a:endParaRPr lang="ru-RU"/>
        </a:p>
      </dgm:t>
    </dgm:pt>
    <dgm:pt modelId="{1DB2EEF3-A212-4619-981F-7A683E2C8FA4}">
      <dgm:prSet phldrT="[Текст]"/>
      <dgm:spPr>
        <a:gradFill rotWithShape="0">
          <a:gsLst>
            <a:gs pos="0">
              <a:schemeClr val="accent1">
                <a:lumMod val="75000"/>
              </a:schemeClr>
            </a:gs>
            <a:gs pos="50000">
              <a:schemeClr val="accent1">
                <a:shade val="67500"/>
                <a:satMod val="115000"/>
              </a:schemeClr>
            </a:gs>
            <a:gs pos="100000">
              <a:schemeClr val="accent1">
                <a:shade val="100000"/>
                <a:satMod val="115000"/>
              </a:schemeClr>
            </a:gs>
          </a:gsLst>
          <a:lin ang="5400000" scaled="0"/>
        </a:gradFill>
      </dgm:spPr>
      <dgm:t>
        <a:bodyPr/>
        <a:lstStyle/>
        <a:p>
          <a:endParaRPr lang="ru-RU" dirty="0"/>
        </a:p>
      </dgm:t>
    </dgm:pt>
    <dgm:pt modelId="{2AF91755-84D8-42D6-8D7A-B2C66D7EEFB3}" type="parTrans" cxnId="{178CB14F-EC18-44F9-80AE-DF040F19CF9D}">
      <dgm:prSet/>
      <dgm:spPr/>
    </dgm:pt>
    <dgm:pt modelId="{06781832-693F-427A-A88B-02D2B4229412}" type="sibTrans" cxnId="{178CB14F-EC18-44F9-80AE-DF040F19CF9D}">
      <dgm:prSet/>
      <dgm:spPr/>
    </dgm:pt>
    <dgm:pt modelId="{4531D7A8-9092-41D7-925F-07ADFD211F6C}" type="pres">
      <dgm:prSet presAssocID="{BF751CAF-62BA-4E77-95A0-9E1FA81BF25B}" presName="Name0" presStyleCnt="0">
        <dgm:presLayoutVars>
          <dgm:dir/>
          <dgm:animLvl val="lvl"/>
          <dgm:resizeHandles/>
        </dgm:presLayoutVars>
      </dgm:prSet>
      <dgm:spPr/>
    </dgm:pt>
    <dgm:pt modelId="{DBDCE128-386A-46C0-B874-201516E52FD8}" type="pres">
      <dgm:prSet presAssocID="{A9EBA0A7-53BD-440D-9D06-CDC5D665C64F}" presName="linNode" presStyleCnt="0"/>
      <dgm:spPr/>
    </dgm:pt>
    <dgm:pt modelId="{AE61F493-4549-4DE7-8D86-CB654D139EC7}" type="pres">
      <dgm:prSet presAssocID="{A9EBA0A7-53BD-440D-9D06-CDC5D665C64F}" presName="parentShp" presStyleLbl="node1" presStyleIdx="0" presStyleCnt="2">
        <dgm:presLayoutVars>
          <dgm:bulletEnabled val="1"/>
        </dgm:presLayoutVars>
      </dgm:prSet>
      <dgm:spPr/>
    </dgm:pt>
    <dgm:pt modelId="{F76BFF01-B090-44B9-9C34-A6FA8850C38D}" type="pres">
      <dgm:prSet presAssocID="{A9EBA0A7-53BD-440D-9D06-CDC5D665C64F}" presName="childShp" presStyleLbl="bgAccFollowNode1" presStyleIdx="0" presStyleCnt="2" custScaleY="115993" custLinFactNeighborX="398" custLinFactNeighborY="-149">
        <dgm:presLayoutVars>
          <dgm:bulletEnabled val="1"/>
        </dgm:presLayoutVars>
      </dgm:prSet>
      <dgm:spPr/>
    </dgm:pt>
    <dgm:pt modelId="{606D41D4-5933-4107-AC75-C6D5DF09E45F}" type="pres">
      <dgm:prSet presAssocID="{8A2A8D0E-015C-43F3-9E0C-4F6BE3065A8C}" presName="spacing" presStyleCnt="0"/>
      <dgm:spPr/>
    </dgm:pt>
    <dgm:pt modelId="{C827D119-C483-409E-B11C-696B11B1C380}" type="pres">
      <dgm:prSet presAssocID="{912C242E-F77F-4163-A9EE-DCCF3C234863}" presName="linNode" presStyleCnt="0"/>
      <dgm:spPr/>
    </dgm:pt>
    <dgm:pt modelId="{90177759-4F37-42B2-80FE-18F301DBEFAC}" type="pres">
      <dgm:prSet presAssocID="{912C242E-F77F-4163-A9EE-DCCF3C234863}" presName="parentShp" presStyleLbl="node1" presStyleIdx="1" presStyleCnt="2" custScaleX="102991" custLinFactNeighborX="-5518" custLinFactNeighborY="-789">
        <dgm:presLayoutVars>
          <dgm:bulletEnabled val="1"/>
        </dgm:presLayoutVars>
      </dgm:prSet>
      <dgm:spPr/>
    </dgm:pt>
    <dgm:pt modelId="{7759A7A8-305A-4B1A-BF9B-134C7EC20029}" type="pres">
      <dgm:prSet presAssocID="{912C242E-F77F-4163-A9EE-DCCF3C234863}" presName="childShp" presStyleLbl="bgAccFollowNode1" presStyleIdx="1" presStyleCnt="2" custScaleX="96070" custScaleY="121351" custLinFactNeighborX="-1786" custLinFactNeighborY="-562">
        <dgm:presLayoutVars>
          <dgm:bulletEnabled val="1"/>
        </dgm:presLayoutVars>
      </dgm:prSet>
      <dgm:spPr/>
    </dgm:pt>
  </dgm:ptLst>
  <dgm:cxnLst>
    <dgm:cxn modelId="{2536EF16-1165-490D-87D5-E78E39A969B3}" type="presOf" srcId="{FCBBB876-7110-46CF-93E6-F5F7BB0674D7}" destId="{F76BFF01-B090-44B9-9C34-A6FA8850C38D}" srcOrd="0" destOrd="4" presId="urn:microsoft.com/office/officeart/2005/8/layout/vList6"/>
    <dgm:cxn modelId="{71CB7938-E5F7-4A7F-8C11-2E1F5502546E}" type="presOf" srcId="{371DBCAA-CA3C-489E-9042-C1B65ADB7C03}" destId="{7759A7A8-305A-4B1A-BF9B-134C7EC20029}" srcOrd="0" destOrd="3" presId="urn:microsoft.com/office/officeart/2005/8/layout/vList6"/>
    <dgm:cxn modelId="{7FDDAC3A-28E1-4E60-9742-F61D0B559E17}" srcId="{A9EBA0A7-53BD-440D-9D06-CDC5D665C64F}" destId="{420B80CB-93F0-4424-9864-72242D0C9011}" srcOrd="3" destOrd="0" parTransId="{31738DF1-188D-475B-BCE0-FAB1347DABFE}" sibTransId="{1E215075-8BE2-4F4E-A2C5-CD7831EBA873}"/>
    <dgm:cxn modelId="{0E77E55B-6A91-4F1E-AEEE-78979F0CD1FE}" srcId="{912C242E-F77F-4163-A9EE-DCCF3C234863}" destId="{5F6AE2C4-3C90-4FED-BA66-FB026601D788}" srcOrd="1" destOrd="0" parTransId="{3277590E-7E28-4EB4-8961-0FA65ECE6131}" sibTransId="{4154DB81-EC00-4221-95F3-4FE026405B46}"/>
    <dgm:cxn modelId="{A054FE61-130C-4718-9F26-7A0E222F7742}" srcId="{A9EBA0A7-53BD-440D-9D06-CDC5D665C64F}" destId="{5C954547-4BBB-4B1C-8D4A-1386256220BC}" srcOrd="2" destOrd="0" parTransId="{24F5C211-83CD-4ED9-AE34-D02D82FDC265}" sibTransId="{A89C76E8-8A08-4953-BC53-2311868978FC}"/>
    <dgm:cxn modelId="{E95B9F42-D905-4E12-A204-5D356DB448DF}" type="presOf" srcId="{A9EBA0A7-53BD-440D-9D06-CDC5D665C64F}" destId="{AE61F493-4549-4DE7-8D86-CB654D139EC7}" srcOrd="0" destOrd="0" presId="urn:microsoft.com/office/officeart/2005/8/layout/vList6"/>
    <dgm:cxn modelId="{97C12E48-9069-4A68-A0F8-53CAA7EE4892}" type="presOf" srcId="{103B1366-73E8-47D3-B524-42213270A05A}" destId="{F76BFF01-B090-44B9-9C34-A6FA8850C38D}" srcOrd="0" destOrd="1" presId="urn:microsoft.com/office/officeart/2005/8/layout/vList6"/>
    <dgm:cxn modelId="{178CB14F-EC18-44F9-80AE-DF040F19CF9D}" srcId="{A9EBA0A7-53BD-440D-9D06-CDC5D665C64F}" destId="{1DB2EEF3-A212-4619-981F-7A683E2C8FA4}" srcOrd="0" destOrd="0" parTransId="{2AF91755-84D8-42D6-8D7A-B2C66D7EEFB3}" sibTransId="{06781832-693F-427A-A88B-02D2B4229412}"/>
    <dgm:cxn modelId="{716F0651-B716-438B-9271-BB5E6C6040FC}" type="presOf" srcId="{912C242E-F77F-4163-A9EE-DCCF3C234863}" destId="{90177759-4F37-42B2-80FE-18F301DBEFAC}" srcOrd="0" destOrd="0" presId="urn:microsoft.com/office/officeart/2005/8/layout/vList6"/>
    <dgm:cxn modelId="{6C285655-978A-44A8-8ED2-C639AF4F522C}" srcId="{912C242E-F77F-4163-A9EE-DCCF3C234863}" destId="{253CD749-4C5F-49F7-AAC3-8C4862B39990}" srcOrd="2" destOrd="0" parTransId="{2D69254E-190B-4F31-B82F-8B183AD39EA1}" sibTransId="{F5313C85-FBD1-4A5E-BA54-B8F2E4CCF065}"/>
    <dgm:cxn modelId="{AAEA8F58-9B2D-4E7B-837A-FBBB688B5411}" type="presOf" srcId="{E6C8A857-1069-4ACE-B925-D8F78DC4266E}" destId="{7759A7A8-305A-4B1A-BF9B-134C7EC20029}" srcOrd="0" destOrd="0" presId="urn:microsoft.com/office/officeart/2005/8/layout/vList6"/>
    <dgm:cxn modelId="{8B840559-495F-4305-B8A4-4EFDBE54F17E}" srcId="{A9EBA0A7-53BD-440D-9D06-CDC5D665C64F}" destId="{103B1366-73E8-47D3-B524-42213270A05A}" srcOrd="1" destOrd="0" parTransId="{098C12BA-7F59-48C5-81E9-5EA1D8E3DD29}" sibTransId="{8F37A732-CA29-429D-868C-CD6782849DCB}"/>
    <dgm:cxn modelId="{6BE56E59-D1BE-4611-A770-EADA91A5FE2C}" type="presOf" srcId="{5F6AE2C4-3C90-4FED-BA66-FB026601D788}" destId="{7759A7A8-305A-4B1A-BF9B-134C7EC20029}" srcOrd="0" destOrd="1" presId="urn:microsoft.com/office/officeart/2005/8/layout/vList6"/>
    <dgm:cxn modelId="{DA975A59-CD63-4DFB-A853-22471EB43E85}" type="presOf" srcId="{5C954547-4BBB-4B1C-8D4A-1386256220BC}" destId="{F76BFF01-B090-44B9-9C34-A6FA8850C38D}" srcOrd="0" destOrd="2" presId="urn:microsoft.com/office/officeart/2005/8/layout/vList6"/>
    <dgm:cxn modelId="{E302187D-DD59-498E-8960-1628CD27FA65}" type="presOf" srcId="{420B80CB-93F0-4424-9864-72242D0C9011}" destId="{F76BFF01-B090-44B9-9C34-A6FA8850C38D}" srcOrd="0" destOrd="3" presId="urn:microsoft.com/office/officeart/2005/8/layout/vList6"/>
    <dgm:cxn modelId="{11214F88-2DCA-4C74-A247-44B1348E341B}" srcId="{A9EBA0A7-53BD-440D-9D06-CDC5D665C64F}" destId="{FCBBB876-7110-46CF-93E6-F5F7BB0674D7}" srcOrd="4" destOrd="0" parTransId="{0AA30619-18BE-4DD2-A942-6CFF889D2FE8}" sibTransId="{A164F607-FD30-4736-93E1-C6D0CD20953A}"/>
    <dgm:cxn modelId="{ED582189-F491-4DE7-823B-40DA6EECC328}" srcId="{BF751CAF-62BA-4E77-95A0-9E1FA81BF25B}" destId="{A9EBA0A7-53BD-440D-9D06-CDC5D665C64F}" srcOrd="0" destOrd="0" parTransId="{07AB713B-9E0E-49FE-93D3-4A30FB70D0D6}" sibTransId="{8A2A8D0E-015C-43F3-9E0C-4F6BE3065A8C}"/>
    <dgm:cxn modelId="{6B97E0A6-54A4-480F-8838-36657F630767}" srcId="{BF751CAF-62BA-4E77-95A0-9E1FA81BF25B}" destId="{912C242E-F77F-4163-A9EE-DCCF3C234863}" srcOrd="1" destOrd="0" parTransId="{757BCD03-E124-4170-8298-407A625669B7}" sibTransId="{F6C99A15-D972-4DBD-A7C6-98EA359F92E5}"/>
    <dgm:cxn modelId="{1549FDAA-ADB5-4595-86A1-43B39A28A4AA}" srcId="{912C242E-F77F-4163-A9EE-DCCF3C234863}" destId="{371DBCAA-CA3C-489E-9042-C1B65ADB7C03}" srcOrd="3" destOrd="0" parTransId="{6A444C2A-4865-48EC-AD50-AA31B941DBC5}" sibTransId="{FCB89012-4762-46BF-91DE-352D3B639076}"/>
    <dgm:cxn modelId="{040B93B5-A069-43A7-9942-8731B14B6E46}" type="presOf" srcId="{1DB2EEF3-A212-4619-981F-7A683E2C8FA4}" destId="{F76BFF01-B090-44B9-9C34-A6FA8850C38D}" srcOrd="0" destOrd="0" presId="urn:microsoft.com/office/officeart/2005/8/layout/vList6"/>
    <dgm:cxn modelId="{14E446C6-9153-4957-896A-3E563810BEB9}" type="presOf" srcId="{253CD749-4C5F-49F7-AAC3-8C4862B39990}" destId="{7759A7A8-305A-4B1A-BF9B-134C7EC20029}" srcOrd="0" destOrd="2" presId="urn:microsoft.com/office/officeart/2005/8/layout/vList6"/>
    <dgm:cxn modelId="{8F3C69D3-3635-49D9-AE83-772A9C0B7797}" srcId="{912C242E-F77F-4163-A9EE-DCCF3C234863}" destId="{E6C8A857-1069-4ACE-B925-D8F78DC4266E}" srcOrd="0" destOrd="0" parTransId="{D132861A-DF41-4A8F-BB47-1487ABB9760D}" sibTransId="{59FF539D-381D-496F-A696-7DBF240ADD12}"/>
    <dgm:cxn modelId="{7431C6EF-72C1-4B2E-B7DD-F84CDDB1F027}" type="presOf" srcId="{BF751CAF-62BA-4E77-95A0-9E1FA81BF25B}" destId="{4531D7A8-9092-41D7-925F-07ADFD211F6C}" srcOrd="0" destOrd="0" presId="urn:microsoft.com/office/officeart/2005/8/layout/vList6"/>
    <dgm:cxn modelId="{3C0C21E9-0E6E-4EA2-88B9-1A67C3B0ACA1}" type="presParOf" srcId="{4531D7A8-9092-41D7-925F-07ADFD211F6C}" destId="{DBDCE128-386A-46C0-B874-201516E52FD8}" srcOrd="0" destOrd="0" presId="urn:microsoft.com/office/officeart/2005/8/layout/vList6"/>
    <dgm:cxn modelId="{96E642F5-442C-41AB-9282-840A96858B7F}" type="presParOf" srcId="{DBDCE128-386A-46C0-B874-201516E52FD8}" destId="{AE61F493-4549-4DE7-8D86-CB654D139EC7}" srcOrd="0" destOrd="0" presId="urn:microsoft.com/office/officeart/2005/8/layout/vList6"/>
    <dgm:cxn modelId="{58A21353-9CB1-4E88-B138-9551373CF229}" type="presParOf" srcId="{DBDCE128-386A-46C0-B874-201516E52FD8}" destId="{F76BFF01-B090-44B9-9C34-A6FA8850C38D}" srcOrd="1" destOrd="0" presId="urn:microsoft.com/office/officeart/2005/8/layout/vList6"/>
    <dgm:cxn modelId="{81C806D3-BCB8-4ED8-8A6E-0C51DF826AAC}" type="presParOf" srcId="{4531D7A8-9092-41D7-925F-07ADFD211F6C}" destId="{606D41D4-5933-4107-AC75-C6D5DF09E45F}" srcOrd="1" destOrd="0" presId="urn:microsoft.com/office/officeart/2005/8/layout/vList6"/>
    <dgm:cxn modelId="{650BCFD3-0D1B-4235-B1B8-CED93EE41E73}" type="presParOf" srcId="{4531D7A8-9092-41D7-925F-07ADFD211F6C}" destId="{C827D119-C483-409E-B11C-696B11B1C380}" srcOrd="2" destOrd="0" presId="urn:microsoft.com/office/officeart/2005/8/layout/vList6"/>
    <dgm:cxn modelId="{F1A7EEE9-8914-47E6-9595-A7E573EEBF4F}" type="presParOf" srcId="{C827D119-C483-409E-B11C-696B11B1C380}" destId="{90177759-4F37-42B2-80FE-18F301DBEFAC}" srcOrd="0" destOrd="0" presId="urn:microsoft.com/office/officeart/2005/8/layout/vList6"/>
    <dgm:cxn modelId="{3CC08195-D7C5-4FD0-B594-EAC7BA5CC2A1}" type="presParOf" srcId="{C827D119-C483-409E-B11C-696B11B1C380}" destId="{7759A7A8-305A-4B1A-BF9B-134C7EC20029}"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EAE3FC-2A7D-4265-A6C3-7C75E043160F}"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404ADF35-A5FB-429C-867D-1C7E10F7C720}">
      <dgm:prSet phldrT="[Текст]" custT="1"/>
      <dgm:spPr>
        <a:solidFill>
          <a:srgbClr val="FFFF00"/>
        </a:solidFill>
      </dgm:spPr>
      <dgm:t>
        <a:bodyPr/>
        <a:lstStyle/>
        <a:p>
          <a:r>
            <a:rPr lang="kk-KZ" sz="4400" dirty="0">
              <a:solidFill>
                <a:schemeClr val="accent6">
                  <a:lumMod val="50000"/>
                </a:schemeClr>
              </a:solidFill>
              <a:latin typeface="СанаTimes New Roman"/>
              <a:cs typeface="Times New Roman" pitchFamily="18" charset="0"/>
            </a:rPr>
            <a:t>Сана</a:t>
          </a:r>
          <a:endParaRPr lang="ru-RU" sz="4400" dirty="0">
            <a:solidFill>
              <a:schemeClr val="accent6">
                <a:lumMod val="50000"/>
              </a:schemeClr>
            </a:solidFill>
            <a:latin typeface="СанаTimes New Roman"/>
            <a:cs typeface="Times New Roman" pitchFamily="18" charset="0"/>
          </a:endParaRPr>
        </a:p>
      </dgm:t>
    </dgm:pt>
    <dgm:pt modelId="{0B31F50B-73FF-493B-A21E-D859CB996E68}" type="parTrans" cxnId="{A2E19AAC-ACFC-4253-B78B-06DFB6B59CE6}">
      <dgm:prSet/>
      <dgm:spPr/>
      <dgm:t>
        <a:bodyPr/>
        <a:lstStyle/>
        <a:p>
          <a:endParaRPr lang="ru-RU"/>
        </a:p>
      </dgm:t>
    </dgm:pt>
    <dgm:pt modelId="{18D56660-8B3D-48AF-93D1-499E8224AE68}" type="sibTrans" cxnId="{A2E19AAC-ACFC-4253-B78B-06DFB6B59CE6}">
      <dgm:prSet/>
      <dgm:spPr>
        <a:solidFill>
          <a:schemeClr val="accent5">
            <a:lumMod val="50000"/>
          </a:schemeClr>
        </a:solidFill>
      </dgm:spPr>
      <dgm:t>
        <a:bodyPr/>
        <a:lstStyle/>
        <a:p>
          <a:endParaRPr lang="ru-RU"/>
        </a:p>
      </dgm:t>
    </dgm:pt>
    <dgm:pt modelId="{B4D7274A-9826-4613-9FED-EBE1F1798748}">
      <dgm:prSet phldrT="[Текст]" custT="1"/>
      <dgm:spPr>
        <a:solidFill>
          <a:srgbClr val="FFFF00"/>
        </a:solidFill>
      </dgm:spPr>
      <dgm:t>
        <a:bodyPr/>
        <a:lstStyle/>
        <a:p>
          <a:r>
            <a:rPr lang="kk-KZ" sz="3200" dirty="0">
              <a:solidFill>
                <a:schemeClr val="accent6">
                  <a:lumMod val="50000"/>
                </a:schemeClr>
              </a:solidFill>
            </a:rPr>
            <a:t>Сананың қайнар көзі</a:t>
          </a:r>
          <a:endParaRPr lang="ru-RU" sz="3200" dirty="0">
            <a:solidFill>
              <a:schemeClr val="accent6">
                <a:lumMod val="50000"/>
              </a:schemeClr>
            </a:solidFill>
          </a:endParaRPr>
        </a:p>
      </dgm:t>
    </dgm:pt>
    <dgm:pt modelId="{00FA6FC9-B207-4E24-B7F6-F40E146FBF47}" type="parTrans" cxnId="{E8F10A47-8654-4CF9-959D-0FE37FC2FDAC}">
      <dgm:prSet/>
      <dgm:spPr/>
      <dgm:t>
        <a:bodyPr/>
        <a:lstStyle/>
        <a:p>
          <a:endParaRPr lang="ru-RU"/>
        </a:p>
      </dgm:t>
    </dgm:pt>
    <dgm:pt modelId="{FEB60C18-C1BE-44F5-8375-0C69810F9F80}" type="sibTrans" cxnId="{E8F10A47-8654-4CF9-959D-0FE37FC2FDAC}">
      <dgm:prSet/>
      <dgm:spPr>
        <a:solidFill>
          <a:schemeClr val="bg1">
            <a:lumMod val="85000"/>
          </a:schemeClr>
        </a:solidFill>
      </dgm:spPr>
      <dgm:t>
        <a:bodyPr/>
        <a:lstStyle/>
        <a:p>
          <a:endParaRPr lang="ru-RU"/>
        </a:p>
      </dgm:t>
    </dgm:pt>
    <dgm:pt modelId="{35AE4C98-906C-4836-A3AC-54C87F42187A}">
      <dgm:prSet phldrT="[Текст]"/>
      <dgm:spPr>
        <a:solidFill>
          <a:srgbClr val="FFFF00"/>
        </a:solidFill>
      </dgm:spPr>
      <dgm:t>
        <a:bodyPr/>
        <a:lstStyle/>
        <a:p>
          <a:r>
            <a:rPr lang="kk-KZ" dirty="0">
              <a:solidFill>
                <a:schemeClr val="accent6">
                  <a:lumMod val="50000"/>
                </a:schemeClr>
              </a:solidFill>
            </a:rPr>
            <a:t>Сананың  құрылымы</a:t>
          </a:r>
          <a:endParaRPr lang="ru-RU" dirty="0">
            <a:solidFill>
              <a:schemeClr val="accent6">
                <a:lumMod val="50000"/>
              </a:schemeClr>
            </a:solidFill>
          </a:endParaRPr>
        </a:p>
      </dgm:t>
    </dgm:pt>
    <dgm:pt modelId="{35E5BD03-7149-47AB-92AA-E475D8A41B4D}" type="parTrans" cxnId="{7AB91023-9091-4C9E-A79F-EDA4D44052A7}">
      <dgm:prSet/>
      <dgm:spPr/>
      <dgm:t>
        <a:bodyPr/>
        <a:lstStyle/>
        <a:p>
          <a:endParaRPr lang="ru-RU"/>
        </a:p>
      </dgm:t>
    </dgm:pt>
    <dgm:pt modelId="{6ED1D10D-634E-4ECF-BCA3-01E13EDC17FA}" type="sibTrans" cxnId="{7AB91023-9091-4C9E-A79F-EDA4D44052A7}">
      <dgm:prSet/>
      <dgm:spPr>
        <a:solidFill>
          <a:schemeClr val="accent5">
            <a:lumMod val="50000"/>
          </a:schemeClr>
        </a:solidFill>
      </dgm:spPr>
      <dgm:t>
        <a:bodyPr/>
        <a:lstStyle/>
        <a:p>
          <a:endParaRPr lang="ru-RU"/>
        </a:p>
      </dgm:t>
    </dgm:pt>
    <dgm:pt modelId="{C8328D02-FC87-4EE4-965F-18ED895968D5}" type="pres">
      <dgm:prSet presAssocID="{D1EAE3FC-2A7D-4265-A6C3-7C75E043160F}" presName="Name0" presStyleCnt="0">
        <dgm:presLayoutVars>
          <dgm:dir/>
          <dgm:resizeHandles val="exact"/>
        </dgm:presLayoutVars>
      </dgm:prSet>
      <dgm:spPr/>
    </dgm:pt>
    <dgm:pt modelId="{C4DF37B3-104F-4E75-BAB2-EB9521D7C1D9}" type="pres">
      <dgm:prSet presAssocID="{404ADF35-A5FB-429C-867D-1C7E10F7C720}" presName="node" presStyleLbl="node1" presStyleIdx="0" presStyleCnt="3" custScaleX="144257" custScaleY="148177" custRadScaleRad="99268" custRadScaleInc="-1483">
        <dgm:presLayoutVars>
          <dgm:bulletEnabled val="1"/>
        </dgm:presLayoutVars>
      </dgm:prSet>
      <dgm:spPr/>
    </dgm:pt>
    <dgm:pt modelId="{D2A010F9-6310-4EBE-94EB-FC15B76E7312}" type="pres">
      <dgm:prSet presAssocID="{18D56660-8B3D-48AF-93D1-499E8224AE68}" presName="sibTrans" presStyleLbl="sibTrans2D1" presStyleIdx="0" presStyleCnt="3" custFlipVert="1" custFlipHor="1" custScaleX="134199" custScaleY="56670"/>
      <dgm:spPr/>
    </dgm:pt>
    <dgm:pt modelId="{7CBE496E-93DB-4EAC-86AD-90D45B772B21}" type="pres">
      <dgm:prSet presAssocID="{18D56660-8B3D-48AF-93D1-499E8224AE68}" presName="connectorText" presStyleLbl="sibTrans2D1" presStyleIdx="0" presStyleCnt="3"/>
      <dgm:spPr/>
    </dgm:pt>
    <dgm:pt modelId="{8B674DCD-579D-48C4-9F7F-EB4F98DBCF4A}" type="pres">
      <dgm:prSet presAssocID="{B4D7274A-9826-4613-9FED-EBE1F1798748}" presName="node" presStyleLbl="node1" presStyleIdx="1" presStyleCnt="3" custScaleY="150223">
        <dgm:presLayoutVars>
          <dgm:bulletEnabled val="1"/>
        </dgm:presLayoutVars>
      </dgm:prSet>
      <dgm:spPr/>
    </dgm:pt>
    <dgm:pt modelId="{1E334473-8881-4593-B1E3-B87EE5628134}" type="pres">
      <dgm:prSet presAssocID="{FEB60C18-C1BE-44F5-8375-0C69810F9F80}" presName="sibTrans" presStyleLbl="sibTrans2D1" presStyleIdx="1" presStyleCnt="3" custLinFactNeighborX="-2428" custLinFactNeighborY="-12342"/>
      <dgm:spPr>
        <a:prstGeom prst="arc">
          <a:avLst/>
        </a:prstGeom>
      </dgm:spPr>
    </dgm:pt>
    <dgm:pt modelId="{84CBD064-B4AF-4B84-9D39-418686636053}" type="pres">
      <dgm:prSet presAssocID="{FEB60C18-C1BE-44F5-8375-0C69810F9F80}" presName="connectorText" presStyleLbl="sibTrans2D1" presStyleIdx="1" presStyleCnt="3"/>
      <dgm:spPr/>
    </dgm:pt>
    <dgm:pt modelId="{F79F45CC-F1EF-4375-AD3E-BF980824E456}" type="pres">
      <dgm:prSet presAssocID="{35AE4C98-906C-4836-A3AC-54C87F42187A}" presName="node" presStyleLbl="node1" presStyleIdx="2" presStyleCnt="3" custScaleY="140737" custRadScaleRad="101957" custRadScaleInc="-3409">
        <dgm:presLayoutVars>
          <dgm:bulletEnabled val="1"/>
        </dgm:presLayoutVars>
      </dgm:prSet>
      <dgm:spPr/>
    </dgm:pt>
    <dgm:pt modelId="{69075871-1085-449A-9D8C-495DDAF19B76}" type="pres">
      <dgm:prSet presAssocID="{6ED1D10D-634E-4ECF-BCA3-01E13EDC17FA}" presName="sibTrans" presStyleLbl="sibTrans2D1" presStyleIdx="2" presStyleCnt="3" custScaleX="128496" custScaleY="48860" custLinFactNeighborX="-270" custLinFactNeighborY="-13754"/>
      <dgm:spPr/>
    </dgm:pt>
    <dgm:pt modelId="{E6CEA19A-1DC6-484B-9F08-EE182E05292D}" type="pres">
      <dgm:prSet presAssocID="{6ED1D10D-634E-4ECF-BCA3-01E13EDC17FA}" presName="connectorText" presStyleLbl="sibTrans2D1" presStyleIdx="2" presStyleCnt="3"/>
      <dgm:spPr/>
    </dgm:pt>
  </dgm:ptLst>
  <dgm:cxnLst>
    <dgm:cxn modelId="{3504130E-21A1-4352-9D42-E2B2B2239F46}" type="presOf" srcId="{404ADF35-A5FB-429C-867D-1C7E10F7C720}" destId="{C4DF37B3-104F-4E75-BAB2-EB9521D7C1D9}" srcOrd="0" destOrd="0" presId="urn:microsoft.com/office/officeart/2005/8/layout/cycle7"/>
    <dgm:cxn modelId="{9791CD1C-5D23-4434-A4B5-DA52C0FEBDC3}" type="presOf" srcId="{18D56660-8B3D-48AF-93D1-499E8224AE68}" destId="{D2A010F9-6310-4EBE-94EB-FC15B76E7312}" srcOrd="0" destOrd="0" presId="urn:microsoft.com/office/officeart/2005/8/layout/cycle7"/>
    <dgm:cxn modelId="{1C15D922-5172-49E7-9EA1-60F2ECC7D62C}" type="presOf" srcId="{35AE4C98-906C-4836-A3AC-54C87F42187A}" destId="{F79F45CC-F1EF-4375-AD3E-BF980824E456}" srcOrd="0" destOrd="0" presId="urn:microsoft.com/office/officeart/2005/8/layout/cycle7"/>
    <dgm:cxn modelId="{7AB91023-9091-4C9E-A79F-EDA4D44052A7}" srcId="{D1EAE3FC-2A7D-4265-A6C3-7C75E043160F}" destId="{35AE4C98-906C-4836-A3AC-54C87F42187A}" srcOrd="2" destOrd="0" parTransId="{35E5BD03-7149-47AB-92AA-E475D8A41B4D}" sibTransId="{6ED1D10D-634E-4ECF-BCA3-01E13EDC17FA}"/>
    <dgm:cxn modelId="{2E39BF3F-45DD-4DE2-BC5F-0822DED44BB6}" type="presOf" srcId="{6ED1D10D-634E-4ECF-BCA3-01E13EDC17FA}" destId="{E6CEA19A-1DC6-484B-9F08-EE182E05292D}" srcOrd="1" destOrd="0" presId="urn:microsoft.com/office/officeart/2005/8/layout/cycle7"/>
    <dgm:cxn modelId="{DA6D5B42-F8B1-4DA2-838F-3A5AB91A0A00}" type="presOf" srcId="{D1EAE3FC-2A7D-4265-A6C3-7C75E043160F}" destId="{C8328D02-FC87-4EE4-965F-18ED895968D5}" srcOrd="0" destOrd="0" presId="urn:microsoft.com/office/officeart/2005/8/layout/cycle7"/>
    <dgm:cxn modelId="{E8F10A47-8654-4CF9-959D-0FE37FC2FDAC}" srcId="{D1EAE3FC-2A7D-4265-A6C3-7C75E043160F}" destId="{B4D7274A-9826-4613-9FED-EBE1F1798748}" srcOrd="1" destOrd="0" parTransId="{00FA6FC9-B207-4E24-B7F6-F40E146FBF47}" sibTransId="{FEB60C18-C1BE-44F5-8375-0C69810F9F80}"/>
    <dgm:cxn modelId="{5A197294-CA17-4012-BA84-4FA63F9F73DF}" type="presOf" srcId="{FEB60C18-C1BE-44F5-8375-0C69810F9F80}" destId="{1E334473-8881-4593-B1E3-B87EE5628134}" srcOrd="0" destOrd="0" presId="urn:microsoft.com/office/officeart/2005/8/layout/cycle7"/>
    <dgm:cxn modelId="{A92E1296-5DA5-473C-9610-21255223604B}" type="presOf" srcId="{FEB60C18-C1BE-44F5-8375-0C69810F9F80}" destId="{84CBD064-B4AF-4B84-9D39-418686636053}" srcOrd="1" destOrd="0" presId="urn:microsoft.com/office/officeart/2005/8/layout/cycle7"/>
    <dgm:cxn modelId="{A2E19AAC-ACFC-4253-B78B-06DFB6B59CE6}" srcId="{D1EAE3FC-2A7D-4265-A6C3-7C75E043160F}" destId="{404ADF35-A5FB-429C-867D-1C7E10F7C720}" srcOrd="0" destOrd="0" parTransId="{0B31F50B-73FF-493B-A21E-D859CB996E68}" sibTransId="{18D56660-8B3D-48AF-93D1-499E8224AE68}"/>
    <dgm:cxn modelId="{50A9DAB8-AE6F-42B1-B6EC-AE524EDE6F6A}" type="presOf" srcId="{B4D7274A-9826-4613-9FED-EBE1F1798748}" destId="{8B674DCD-579D-48C4-9F7F-EB4F98DBCF4A}" srcOrd="0" destOrd="0" presId="urn:microsoft.com/office/officeart/2005/8/layout/cycle7"/>
    <dgm:cxn modelId="{07979FBA-4624-4950-A53E-02F5300E7D71}" type="presOf" srcId="{6ED1D10D-634E-4ECF-BCA3-01E13EDC17FA}" destId="{69075871-1085-449A-9D8C-495DDAF19B76}" srcOrd="0" destOrd="0" presId="urn:microsoft.com/office/officeart/2005/8/layout/cycle7"/>
    <dgm:cxn modelId="{BA238EF2-21AB-4233-A2A5-2377872375F0}" type="presOf" srcId="{18D56660-8B3D-48AF-93D1-499E8224AE68}" destId="{7CBE496E-93DB-4EAC-86AD-90D45B772B21}" srcOrd="1" destOrd="0" presId="urn:microsoft.com/office/officeart/2005/8/layout/cycle7"/>
    <dgm:cxn modelId="{8C4C616C-4371-4AA5-8331-F60A31EF4B25}" type="presParOf" srcId="{C8328D02-FC87-4EE4-965F-18ED895968D5}" destId="{C4DF37B3-104F-4E75-BAB2-EB9521D7C1D9}" srcOrd="0" destOrd="0" presId="urn:microsoft.com/office/officeart/2005/8/layout/cycle7"/>
    <dgm:cxn modelId="{945E8FB7-6660-422F-851D-ED741B455F5E}" type="presParOf" srcId="{C8328D02-FC87-4EE4-965F-18ED895968D5}" destId="{D2A010F9-6310-4EBE-94EB-FC15B76E7312}" srcOrd="1" destOrd="0" presId="urn:microsoft.com/office/officeart/2005/8/layout/cycle7"/>
    <dgm:cxn modelId="{7654B6BE-F2CF-4971-9A32-B4C3B418C034}" type="presParOf" srcId="{D2A010F9-6310-4EBE-94EB-FC15B76E7312}" destId="{7CBE496E-93DB-4EAC-86AD-90D45B772B21}" srcOrd="0" destOrd="0" presId="urn:microsoft.com/office/officeart/2005/8/layout/cycle7"/>
    <dgm:cxn modelId="{DA619662-4BA4-4858-952E-535BF5F8E8CD}" type="presParOf" srcId="{C8328D02-FC87-4EE4-965F-18ED895968D5}" destId="{8B674DCD-579D-48C4-9F7F-EB4F98DBCF4A}" srcOrd="2" destOrd="0" presId="urn:microsoft.com/office/officeart/2005/8/layout/cycle7"/>
    <dgm:cxn modelId="{B9D62B3D-958B-4612-90D4-061C5B287AB8}" type="presParOf" srcId="{C8328D02-FC87-4EE4-965F-18ED895968D5}" destId="{1E334473-8881-4593-B1E3-B87EE5628134}" srcOrd="3" destOrd="0" presId="urn:microsoft.com/office/officeart/2005/8/layout/cycle7"/>
    <dgm:cxn modelId="{A9654125-E41D-4A26-81CC-AAE6CEE68288}" type="presParOf" srcId="{1E334473-8881-4593-B1E3-B87EE5628134}" destId="{84CBD064-B4AF-4B84-9D39-418686636053}" srcOrd="0" destOrd="0" presId="urn:microsoft.com/office/officeart/2005/8/layout/cycle7"/>
    <dgm:cxn modelId="{3A9B2FE5-9A85-467B-8319-4A8935A084CF}" type="presParOf" srcId="{C8328D02-FC87-4EE4-965F-18ED895968D5}" destId="{F79F45CC-F1EF-4375-AD3E-BF980824E456}" srcOrd="4" destOrd="0" presId="urn:microsoft.com/office/officeart/2005/8/layout/cycle7"/>
    <dgm:cxn modelId="{468A0B5C-E310-4C3B-8530-DAF53BEBE752}" type="presParOf" srcId="{C8328D02-FC87-4EE4-965F-18ED895968D5}" destId="{69075871-1085-449A-9D8C-495DDAF19B76}" srcOrd="5" destOrd="0" presId="urn:microsoft.com/office/officeart/2005/8/layout/cycle7"/>
    <dgm:cxn modelId="{5B90CA82-7F4E-43E6-9EFD-1085DB16209C}" type="presParOf" srcId="{69075871-1085-449A-9D8C-495DDAF19B76}" destId="{E6CEA19A-1DC6-484B-9F08-EE182E05292D}"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F6E77E-AFE1-4402-B977-45527969C2DB}"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ru-RU"/>
        </a:p>
      </dgm:t>
    </dgm:pt>
    <dgm:pt modelId="{9C0FA86F-58E5-44E5-9F90-4906A9C3E060}">
      <dgm:prSet phldrT="[Текст]" custT="1"/>
      <dgm:spPr>
        <a:solidFill>
          <a:srgbClr val="FF66CC"/>
        </a:solidFill>
      </dgm:spPr>
      <dgm:t>
        <a:bodyPr/>
        <a:lstStyle/>
        <a:p>
          <a:r>
            <a:rPr lang="kk-KZ" sz="2800" dirty="0">
              <a:solidFill>
                <a:schemeClr val="accent6">
                  <a:lumMod val="50000"/>
                </a:schemeClr>
              </a:solidFill>
            </a:rPr>
            <a:t>Сананың құрылысы</a:t>
          </a:r>
          <a:endParaRPr lang="ru-RU" sz="2800" dirty="0">
            <a:solidFill>
              <a:schemeClr val="accent6">
                <a:lumMod val="50000"/>
              </a:schemeClr>
            </a:solidFill>
          </a:endParaRPr>
        </a:p>
      </dgm:t>
    </dgm:pt>
    <dgm:pt modelId="{7F2CC7C1-5B18-445B-B64B-27A6D11B556E}" type="parTrans" cxnId="{D661649D-6CBF-4CC0-A9B4-96D45AF4D77F}">
      <dgm:prSet/>
      <dgm:spPr/>
      <dgm:t>
        <a:bodyPr/>
        <a:lstStyle/>
        <a:p>
          <a:endParaRPr lang="ru-RU"/>
        </a:p>
      </dgm:t>
    </dgm:pt>
    <dgm:pt modelId="{5487FAB8-8C0F-49FB-91AB-A42DDF623C4D}" type="sibTrans" cxnId="{D661649D-6CBF-4CC0-A9B4-96D45AF4D77F}">
      <dgm:prSet/>
      <dgm:spPr/>
      <dgm:t>
        <a:bodyPr/>
        <a:lstStyle/>
        <a:p>
          <a:endParaRPr lang="ru-RU"/>
        </a:p>
      </dgm:t>
    </dgm:pt>
    <dgm:pt modelId="{96E6573F-F146-4E0D-9816-D470DB818417}">
      <dgm:prSet phldrT="[Текст]" custT="1"/>
      <dgm:spPr>
        <a:solidFill>
          <a:srgbClr val="00B0F0">
            <a:alpha val="90000"/>
          </a:srgbClr>
        </a:solidFill>
      </dgm:spPr>
      <dgm:t>
        <a:bodyPr/>
        <a:lstStyle/>
        <a:p>
          <a:r>
            <a:rPr lang="kk-KZ" sz="1600" dirty="0"/>
            <a:t>Заттық сана</a:t>
          </a:r>
          <a:endParaRPr lang="ru-RU" sz="1600" dirty="0"/>
        </a:p>
      </dgm:t>
    </dgm:pt>
    <dgm:pt modelId="{A71BC51D-C69C-47B6-B115-4FF76E004FD5}" type="parTrans" cxnId="{333E0DB7-EB63-4D36-85BA-68156AD611B8}">
      <dgm:prSet/>
      <dgm:spPr>
        <a:ln>
          <a:solidFill>
            <a:srgbClr val="FF0000"/>
          </a:solidFill>
        </a:ln>
      </dgm:spPr>
      <dgm:t>
        <a:bodyPr/>
        <a:lstStyle/>
        <a:p>
          <a:endParaRPr lang="ru-RU"/>
        </a:p>
      </dgm:t>
    </dgm:pt>
    <dgm:pt modelId="{378E0176-B331-4602-B0A8-70F801DA610D}" type="sibTrans" cxnId="{333E0DB7-EB63-4D36-85BA-68156AD611B8}">
      <dgm:prSet/>
      <dgm:spPr/>
      <dgm:t>
        <a:bodyPr/>
        <a:lstStyle/>
        <a:p>
          <a:endParaRPr lang="ru-RU"/>
        </a:p>
      </dgm:t>
    </dgm:pt>
    <dgm:pt modelId="{97C63E88-EE8E-4779-984B-3BD2F0E52ECD}">
      <dgm:prSet phldrT="[Текст]" custT="1"/>
      <dgm:spPr>
        <a:solidFill>
          <a:srgbClr val="00B0F0">
            <a:alpha val="90000"/>
          </a:srgbClr>
        </a:solidFill>
      </dgm:spPr>
      <dgm:t>
        <a:bodyPr/>
        <a:lstStyle/>
        <a:p>
          <a:r>
            <a:rPr lang="kk-KZ" sz="1600" dirty="0"/>
            <a:t>Өзіндік сана</a:t>
          </a:r>
        </a:p>
      </dgm:t>
    </dgm:pt>
    <dgm:pt modelId="{BDCA7F12-55AC-4FD3-8923-2BE81C39B02E}" type="parTrans" cxnId="{432BEFAA-BCAF-4662-9822-6C3606094077}">
      <dgm:prSet/>
      <dgm:spPr>
        <a:ln>
          <a:solidFill>
            <a:srgbClr val="FF0000"/>
          </a:solidFill>
        </a:ln>
      </dgm:spPr>
      <dgm:t>
        <a:bodyPr/>
        <a:lstStyle/>
        <a:p>
          <a:endParaRPr lang="ru-RU"/>
        </a:p>
      </dgm:t>
    </dgm:pt>
    <dgm:pt modelId="{C3B125B0-29A8-4EDC-9B9E-4A05D50F746B}" type="sibTrans" cxnId="{432BEFAA-BCAF-4662-9822-6C3606094077}">
      <dgm:prSet/>
      <dgm:spPr/>
      <dgm:t>
        <a:bodyPr/>
        <a:lstStyle/>
        <a:p>
          <a:endParaRPr lang="ru-RU"/>
        </a:p>
      </dgm:t>
    </dgm:pt>
    <dgm:pt modelId="{E532249C-E263-4BEA-BCC0-7FF2FCAA2EFB}">
      <dgm:prSet phldrT="[Текст]" custT="1"/>
      <dgm:spPr>
        <a:solidFill>
          <a:srgbClr val="FF66CC"/>
        </a:solidFill>
      </dgm:spPr>
      <dgm:t>
        <a:bodyPr/>
        <a:lstStyle/>
        <a:p>
          <a:r>
            <a:rPr lang="kk-KZ" sz="2800" dirty="0">
              <a:solidFill>
                <a:schemeClr val="accent6">
                  <a:lumMod val="50000"/>
                </a:schemeClr>
              </a:solidFill>
            </a:rPr>
            <a:t>Сананың қайнар көзі</a:t>
          </a:r>
          <a:endParaRPr lang="ru-RU" sz="2800" dirty="0">
            <a:solidFill>
              <a:schemeClr val="accent6">
                <a:lumMod val="50000"/>
              </a:schemeClr>
            </a:solidFill>
          </a:endParaRPr>
        </a:p>
      </dgm:t>
    </dgm:pt>
    <dgm:pt modelId="{4D77E640-1203-47DD-A319-BE72A3D5B7D1}" type="parTrans" cxnId="{48CBABF6-7135-4E87-898D-9674846F1BC6}">
      <dgm:prSet/>
      <dgm:spPr/>
      <dgm:t>
        <a:bodyPr/>
        <a:lstStyle/>
        <a:p>
          <a:endParaRPr lang="ru-RU"/>
        </a:p>
      </dgm:t>
    </dgm:pt>
    <dgm:pt modelId="{C3FA52C1-0BAD-4773-A694-A8F6B1E67C76}" type="sibTrans" cxnId="{48CBABF6-7135-4E87-898D-9674846F1BC6}">
      <dgm:prSet/>
      <dgm:spPr/>
      <dgm:t>
        <a:bodyPr/>
        <a:lstStyle/>
        <a:p>
          <a:endParaRPr lang="ru-RU"/>
        </a:p>
      </dgm:t>
    </dgm:pt>
    <dgm:pt modelId="{95B92C11-2AAD-4A86-84EC-EA684F864F59}">
      <dgm:prSet phldrT="[Текст]" custT="1"/>
      <dgm:spPr>
        <a:solidFill>
          <a:srgbClr val="00B0F0">
            <a:alpha val="90000"/>
          </a:srgbClr>
        </a:solidFill>
      </dgm:spPr>
      <dgm:t>
        <a:bodyPr/>
        <a:lstStyle/>
        <a:p>
          <a:r>
            <a:rPr lang="kk-KZ" sz="1600" dirty="0">
              <a:solidFill>
                <a:schemeClr val="accent6">
                  <a:lumMod val="50000"/>
                </a:schemeClr>
              </a:solidFill>
            </a:rPr>
            <a:t>Табиғат,әлеуметтік,рухани құбылыстар</a:t>
          </a:r>
          <a:endParaRPr lang="ru-RU" sz="1600" dirty="0">
            <a:solidFill>
              <a:schemeClr val="accent6">
                <a:lumMod val="50000"/>
              </a:schemeClr>
            </a:solidFill>
          </a:endParaRPr>
        </a:p>
      </dgm:t>
    </dgm:pt>
    <dgm:pt modelId="{CABF42B2-A04B-4F86-942C-537F96C5908C}" type="parTrans" cxnId="{B6B45633-580F-471F-9A0A-AACC87189F98}">
      <dgm:prSet/>
      <dgm:spPr>
        <a:ln>
          <a:solidFill>
            <a:srgbClr val="FF0000"/>
          </a:solidFill>
        </a:ln>
      </dgm:spPr>
      <dgm:t>
        <a:bodyPr/>
        <a:lstStyle/>
        <a:p>
          <a:endParaRPr lang="ru-RU"/>
        </a:p>
      </dgm:t>
    </dgm:pt>
    <dgm:pt modelId="{09630BDA-F185-44C8-B6D6-8FAEC451F5B7}" type="sibTrans" cxnId="{B6B45633-580F-471F-9A0A-AACC87189F98}">
      <dgm:prSet/>
      <dgm:spPr/>
      <dgm:t>
        <a:bodyPr/>
        <a:lstStyle/>
        <a:p>
          <a:endParaRPr lang="ru-RU"/>
        </a:p>
      </dgm:t>
    </dgm:pt>
    <dgm:pt modelId="{C5C12555-796E-4ACC-B696-A541C5FBC2BC}">
      <dgm:prSet phldrT="[Текст]" custT="1"/>
      <dgm:spPr>
        <a:solidFill>
          <a:srgbClr val="00B0F0">
            <a:alpha val="90000"/>
          </a:srgbClr>
        </a:solidFill>
      </dgm:spPr>
      <dgm:t>
        <a:bodyPr/>
        <a:lstStyle/>
        <a:p>
          <a:r>
            <a:rPr lang="kk-KZ" sz="1600" dirty="0">
              <a:solidFill>
                <a:schemeClr val="accent6">
                  <a:lumMod val="50000"/>
                </a:schemeClr>
              </a:solidFill>
            </a:rPr>
            <a:t>Әлеуметтік мәдени орта:этикалық,эстетикалық ережелер</a:t>
          </a:r>
          <a:endParaRPr lang="ru-RU" sz="1600" dirty="0">
            <a:solidFill>
              <a:schemeClr val="accent6">
                <a:lumMod val="50000"/>
              </a:schemeClr>
            </a:solidFill>
          </a:endParaRPr>
        </a:p>
      </dgm:t>
    </dgm:pt>
    <dgm:pt modelId="{CD9CD452-EBE3-4017-9057-36F8C1439622}" type="parTrans" cxnId="{6F211F10-0ED5-450B-883B-9C9EEFEE1F19}">
      <dgm:prSet/>
      <dgm:spPr>
        <a:ln>
          <a:solidFill>
            <a:srgbClr val="FF0000"/>
          </a:solidFill>
        </a:ln>
      </dgm:spPr>
      <dgm:t>
        <a:bodyPr/>
        <a:lstStyle/>
        <a:p>
          <a:endParaRPr lang="ru-RU"/>
        </a:p>
      </dgm:t>
    </dgm:pt>
    <dgm:pt modelId="{5829320B-9B89-41EA-820A-2B5B1CCFAEF6}" type="sibTrans" cxnId="{6F211F10-0ED5-450B-883B-9C9EEFEE1F19}">
      <dgm:prSet/>
      <dgm:spPr/>
      <dgm:t>
        <a:bodyPr/>
        <a:lstStyle/>
        <a:p>
          <a:endParaRPr lang="ru-RU"/>
        </a:p>
      </dgm:t>
    </dgm:pt>
    <dgm:pt modelId="{B51FF93C-0EBD-4A74-BE0F-61049C238627}">
      <dgm:prSet phldrT="[Текст]" custT="1"/>
      <dgm:spPr>
        <a:solidFill>
          <a:srgbClr val="00B0F0">
            <a:alpha val="90000"/>
          </a:srgbClr>
        </a:solidFill>
      </dgm:spPr>
      <dgm:t>
        <a:bodyPr/>
        <a:lstStyle/>
        <a:p>
          <a:r>
            <a:rPr lang="kk-KZ" sz="1600" dirty="0">
              <a:solidFill>
                <a:schemeClr val="accent6">
                  <a:lumMod val="50000"/>
                </a:schemeClr>
              </a:solidFill>
            </a:rPr>
            <a:t>Ғарыштық информациялық-мағына өріс</a:t>
          </a:r>
          <a:endParaRPr lang="ru-RU" sz="1600" dirty="0">
            <a:solidFill>
              <a:schemeClr val="accent6">
                <a:lumMod val="50000"/>
              </a:schemeClr>
            </a:solidFill>
          </a:endParaRPr>
        </a:p>
      </dgm:t>
    </dgm:pt>
    <dgm:pt modelId="{AB5065EA-F6BE-4FD6-94DE-406CEA24DB30}" type="parTrans" cxnId="{433EE99E-46F4-4596-AB09-D645129F8709}">
      <dgm:prSet/>
      <dgm:spPr>
        <a:solidFill>
          <a:srgbClr val="00B0F0"/>
        </a:solidFill>
        <a:ln>
          <a:solidFill>
            <a:srgbClr val="FF0000"/>
          </a:solidFill>
        </a:ln>
      </dgm:spPr>
      <dgm:t>
        <a:bodyPr/>
        <a:lstStyle/>
        <a:p>
          <a:endParaRPr lang="ru-RU"/>
        </a:p>
      </dgm:t>
    </dgm:pt>
    <dgm:pt modelId="{DFE935F4-579F-4A89-A031-6BF8493D560A}" type="sibTrans" cxnId="{433EE99E-46F4-4596-AB09-D645129F8709}">
      <dgm:prSet/>
      <dgm:spPr/>
      <dgm:t>
        <a:bodyPr/>
        <a:lstStyle/>
        <a:p>
          <a:endParaRPr lang="ru-RU"/>
        </a:p>
      </dgm:t>
    </dgm:pt>
    <dgm:pt modelId="{40288C72-868B-4D3C-A9D3-4898A27B6DB3}">
      <dgm:prSet phldrT="[Текст]" custT="1"/>
      <dgm:spPr>
        <a:solidFill>
          <a:srgbClr val="00B0F0">
            <a:alpha val="90000"/>
          </a:srgbClr>
        </a:solidFill>
      </dgm:spPr>
      <dgm:t>
        <a:bodyPr/>
        <a:lstStyle/>
        <a:p>
          <a:r>
            <a:rPr lang="kk-KZ" sz="1600" dirty="0">
              <a:solidFill>
                <a:schemeClr val="accent6">
                  <a:lumMod val="50000"/>
                </a:schemeClr>
              </a:solidFill>
            </a:rPr>
            <a:t>Жеке адамның рухани әлемі</a:t>
          </a:r>
          <a:endParaRPr lang="ru-RU" sz="1600" dirty="0">
            <a:solidFill>
              <a:schemeClr val="accent6">
                <a:lumMod val="50000"/>
              </a:schemeClr>
            </a:solidFill>
          </a:endParaRPr>
        </a:p>
      </dgm:t>
    </dgm:pt>
    <dgm:pt modelId="{3DE356FF-D783-41AF-80CC-619656A9CCF0}" type="parTrans" cxnId="{92329795-631A-4CBF-9328-D69388BAAAB7}">
      <dgm:prSet/>
      <dgm:spPr>
        <a:ln>
          <a:solidFill>
            <a:srgbClr val="FF0000"/>
          </a:solidFill>
        </a:ln>
      </dgm:spPr>
      <dgm:t>
        <a:bodyPr/>
        <a:lstStyle/>
        <a:p>
          <a:endParaRPr lang="ru-RU"/>
        </a:p>
      </dgm:t>
    </dgm:pt>
    <dgm:pt modelId="{C9064911-AE18-40D6-AC8E-6004C64BCD48}" type="sibTrans" cxnId="{92329795-631A-4CBF-9328-D69388BAAAB7}">
      <dgm:prSet/>
      <dgm:spPr/>
      <dgm:t>
        <a:bodyPr/>
        <a:lstStyle/>
        <a:p>
          <a:endParaRPr lang="ru-RU"/>
        </a:p>
      </dgm:t>
    </dgm:pt>
    <dgm:pt modelId="{7E6ED35A-967C-4D7F-BF8C-260E78BD37D6}">
      <dgm:prSet phldrT="[Текст]" custT="1"/>
      <dgm:spPr>
        <a:solidFill>
          <a:srgbClr val="00B0F0">
            <a:alpha val="90000"/>
          </a:srgbClr>
        </a:solidFill>
      </dgm:spPr>
      <dgm:t>
        <a:bodyPr/>
        <a:lstStyle/>
        <a:p>
          <a:r>
            <a:rPr lang="kk-KZ" sz="1600" dirty="0">
              <a:solidFill>
                <a:schemeClr val="accent6">
                  <a:lumMod val="50000"/>
                </a:schemeClr>
              </a:solidFill>
            </a:rPr>
            <a:t>Ми- табиғи жүйе ретінде</a:t>
          </a:r>
          <a:endParaRPr lang="ru-RU" sz="1600" dirty="0">
            <a:solidFill>
              <a:schemeClr val="accent6">
                <a:lumMod val="50000"/>
              </a:schemeClr>
            </a:solidFill>
          </a:endParaRPr>
        </a:p>
      </dgm:t>
    </dgm:pt>
    <dgm:pt modelId="{33A12BB0-1AAF-48B7-930A-0360BF39D8A1}" type="parTrans" cxnId="{B953AC85-646F-4850-BFD6-667F479D351E}">
      <dgm:prSet/>
      <dgm:spPr>
        <a:ln>
          <a:solidFill>
            <a:srgbClr val="FF0000"/>
          </a:solidFill>
        </a:ln>
      </dgm:spPr>
      <dgm:t>
        <a:bodyPr/>
        <a:lstStyle/>
        <a:p>
          <a:endParaRPr lang="ru-RU"/>
        </a:p>
      </dgm:t>
    </dgm:pt>
    <dgm:pt modelId="{F10D03AA-C244-49BF-B7FB-85E1386FA5C3}" type="sibTrans" cxnId="{B953AC85-646F-4850-BFD6-667F479D351E}">
      <dgm:prSet/>
      <dgm:spPr/>
      <dgm:t>
        <a:bodyPr/>
        <a:lstStyle/>
        <a:p>
          <a:endParaRPr lang="ru-RU"/>
        </a:p>
      </dgm:t>
    </dgm:pt>
    <dgm:pt modelId="{FB8472F7-D9DE-455F-899B-D5D57E9EF8C3}">
      <dgm:prSet phldrT="[Текст]" custT="1"/>
      <dgm:spPr>
        <a:solidFill>
          <a:srgbClr val="00B0F0">
            <a:alpha val="90000"/>
          </a:srgbClr>
        </a:solidFill>
      </dgm:spPr>
      <dgm:t>
        <a:bodyPr/>
        <a:lstStyle/>
        <a:p>
          <a:r>
            <a:rPr lang="kk-KZ" sz="1600" dirty="0"/>
            <a:t>Сана ұйым ретінде</a:t>
          </a:r>
        </a:p>
      </dgm:t>
    </dgm:pt>
    <dgm:pt modelId="{240589CB-6973-4F3C-B4C7-04ADEECA17F8}" type="parTrans" cxnId="{075A7169-35CD-4702-BC1C-239290008418}">
      <dgm:prSet/>
      <dgm:spPr>
        <a:ln>
          <a:solidFill>
            <a:srgbClr val="FF0000"/>
          </a:solidFill>
        </a:ln>
      </dgm:spPr>
      <dgm:t>
        <a:bodyPr/>
        <a:lstStyle/>
        <a:p>
          <a:endParaRPr lang="ru-RU"/>
        </a:p>
      </dgm:t>
    </dgm:pt>
    <dgm:pt modelId="{101AB65B-F493-440B-91F3-2E67D4EAB69B}" type="sibTrans" cxnId="{075A7169-35CD-4702-BC1C-239290008418}">
      <dgm:prSet/>
      <dgm:spPr/>
      <dgm:t>
        <a:bodyPr/>
        <a:lstStyle/>
        <a:p>
          <a:endParaRPr lang="ru-RU"/>
        </a:p>
      </dgm:t>
    </dgm:pt>
    <dgm:pt modelId="{8A6FEDA1-9D5A-4D02-8E2B-7C66499EBECB}" type="pres">
      <dgm:prSet presAssocID="{1CF6E77E-AFE1-4402-B977-45527969C2DB}" presName="diagram" presStyleCnt="0">
        <dgm:presLayoutVars>
          <dgm:chPref val="1"/>
          <dgm:dir/>
          <dgm:animOne val="branch"/>
          <dgm:animLvl val="lvl"/>
          <dgm:resizeHandles/>
        </dgm:presLayoutVars>
      </dgm:prSet>
      <dgm:spPr/>
    </dgm:pt>
    <dgm:pt modelId="{7C5DE68D-22E5-4141-A314-2BBC8240E1C7}" type="pres">
      <dgm:prSet presAssocID="{9C0FA86F-58E5-44E5-9F90-4906A9C3E060}" presName="root" presStyleCnt="0"/>
      <dgm:spPr/>
    </dgm:pt>
    <dgm:pt modelId="{850E48B9-DA95-43E1-B3EA-4B936F3360CC}" type="pres">
      <dgm:prSet presAssocID="{9C0FA86F-58E5-44E5-9F90-4906A9C3E060}" presName="rootComposite" presStyleCnt="0"/>
      <dgm:spPr/>
    </dgm:pt>
    <dgm:pt modelId="{6B833E77-4657-429F-9EEF-7EF0ED9D778C}" type="pres">
      <dgm:prSet presAssocID="{9C0FA86F-58E5-44E5-9F90-4906A9C3E060}" presName="rootText" presStyleLbl="node1" presStyleIdx="0" presStyleCnt="2" custScaleX="159009"/>
      <dgm:spPr/>
    </dgm:pt>
    <dgm:pt modelId="{47006B69-779E-4EE4-B806-69EA223423B4}" type="pres">
      <dgm:prSet presAssocID="{9C0FA86F-58E5-44E5-9F90-4906A9C3E060}" presName="rootConnector" presStyleLbl="node1" presStyleIdx="0" presStyleCnt="2"/>
      <dgm:spPr/>
    </dgm:pt>
    <dgm:pt modelId="{FFCA3C13-F71F-4C52-89F6-380AA5B89293}" type="pres">
      <dgm:prSet presAssocID="{9C0FA86F-58E5-44E5-9F90-4906A9C3E060}" presName="childShape" presStyleCnt="0"/>
      <dgm:spPr/>
    </dgm:pt>
    <dgm:pt modelId="{E6683DBC-4C32-4DAA-91D7-D53B57049BC6}" type="pres">
      <dgm:prSet presAssocID="{A71BC51D-C69C-47B6-B115-4FF76E004FD5}" presName="Name13" presStyleLbl="parChTrans1D2" presStyleIdx="0" presStyleCnt="8"/>
      <dgm:spPr/>
    </dgm:pt>
    <dgm:pt modelId="{879FD9CA-1C97-416A-BE4B-E8AE1210605D}" type="pres">
      <dgm:prSet presAssocID="{96E6573F-F146-4E0D-9816-D470DB818417}" presName="childText" presStyleLbl="bgAcc1" presStyleIdx="0" presStyleCnt="8" custScaleX="151110" custScaleY="96238">
        <dgm:presLayoutVars>
          <dgm:bulletEnabled val="1"/>
        </dgm:presLayoutVars>
      </dgm:prSet>
      <dgm:spPr/>
    </dgm:pt>
    <dgm:pt modelId="{7B386167-5176-4B26-A8C7-A3666A756CFC}" type="pres">
      <dgm:prSet presAssocID="{BDCA7F12-55AC-4FD3-8923-2BE81C39B02E}" presName="Name13" presStyleLbl="parChTrans1D2" presStyleIdx="1" presStyleCnt="8"/>
      <dgm:spPr/>
    </dgm:pt>
    <dgm:pt modelId="{C4121B01-2183-4820-B03E-5BF685D96F7B}" type="pres">
      <dgm:prSet presAssocID="{97C63E88-EE8E-4779-984B-3BD2F0E52ECD}" presName="childText" presStyleLbl="bgAcc1" presStyleIdx="1" presStyleCnt="8" custScaleX="150722">
        <dgm:presLayoutVars>
          <dgm:bulletEnabled val="1"/>
        </dgm:presLayoutVars>
      </dgm:prSet>
      <dgm:spPr/>
    </dgm:pt>
    <dgm:pt modelId="{9430C727-34AC-43CB-A290-65920E8C8B96}" type="pres">
      <dgm:prSet presAssocID="{240589CB-6973-4F3C-B4C7-04ADEECA17F8}" presName="Name13" presStyleLbl="parChTrans1D2" presStyleIdx="2" presStyleCnt="8"/>
      <dgm:spPr/>
    </dgm:pt>
    <dgm:pt modelId="{4E5902C3-86A2-414B-802D-028731BE3016}" type="pres">
      <dgm:prSet presAssocID="{FB8472F7-D9DE-455F-899B-D5D57E9EF8C3}" presName="childText" presStyleLbl="bgAcc1" presStyleIdx="2" presStyleCnt="8" custScaleX="151110">
        <dgm:presLayoutVars>
          <dgm:bulletEnabled val="1"/>
        </dgm:presLayoutVars>
      </dgm:prSet>
      <dgm:spPr/>
    </dgm:pt>
    <dgm:pt modelId="{86D4348C-DCF6-4DA9-8201-B089850ECC4F}" type="pres">
      <dgm:prSet presAssocID="{E532249C-E263-4BEA-BCC0-7FF2FCAA2EFB}" presName="root" presStyleCnt="0"/>
      <dgm:spPr/>
    </dgm:pt>
    <dgm:pt modelId="{E51F16EA-D051-49F9-80AD-265DC396AD4E}" type="pres">
      <dgm:prSet presAssocID="{E532249C-E263-4BEA-BCC0-7FF2FCAA2EFB}" presName="rootComposite" presStyleCnt="0"/>
      <dgm:spPr/>
    </dgm:pt>
    <dgm:pt modelId="{38E6319C-9704-41CF-B2AF-189FF91EE2A9}" type="pres">
      <dgm:prSet presAssocID="{E532249C-E263-4BEA-BCC0-7FF2FCAA2EFB}" presName="rootText" presStyleLbl="node1" presStyleIdx="1" presStyleCnt="2" custScaleX="162477"/>
      <dgm:spPr/>
    </dgm:pt>
    <dgm:pt modelId="{C777359D-6FDB-4FB6-8252-D6CFAC8C920C}" type="pres">
      <dgm:prSet presAssocID="{E532249C-E263-4BEA-BCC0-7FF2FCAA2EFB}" presName="rootConnector" presStyleLbl="node1" presStyleIdx="1" presStyleCnt="2"/>
      <dgm:spPr/>
    </dgm:pt>
    <dgm:pt modelId="{5758B65F-BA6D-42BF-AB72-FDD046C64507}" type="pres">
      <dgm:prSet presAssocID="{E532249C-E263-4BEA-BCC0-7FF2FCAA2EFB}" presName="childShape" presStyleCnt="0"/>
      <dgm:spPr/>
    </dgm:pt>
    <dgm:pt modelId="{8BC96709-5A46-4A70-AA9F-4F92F488D24A}" type="pres">
      <dgm:prSet presAssocID="{CABF42B2-A04B-4F86-942C-537F96C5908C}" presName="Name13" presStyleLbl="parChTrans1D2" presStyleIdx="3" presStyleCnt="8"/>
      <dgm:spPr/>
    </dgm:pt>
    <dgm:pt modelId="{38446910-E200-4C9A-9C46-330FDDB7C455}" type="pres">
      <dgm:prSet presAssocID="{95B92C11-2AAD-4A86-84EC-EA684F864F59}" presName="childText" presStyleLbl="bgAcc1" presStyleIdx="3" presStyleCnt="8" custScaleX="177816">
        <dgm:presLayoutVars>
          <dgm:bulletEnabled val="1"/>
        </dgm:presLayoutVars>
      </dgm:prSet>
      <dgm:spPr/>
    </dgm:pt>
    <dgm:pt modelId="{F301B274-86ED-424E-A419-BA9D18FB789E}" type="pres">
      <dgm:prSet presAssocID="{CD9CD452-EBE3-4017-9057-36F8C1439622}" presName="Name13" presStyleLbl="parChTrans1D2" presStyleIdx="4" presStyleCnt="8"/>
      <dgm:spPr/>
    </dgm:pt>
    <dgm:pt modelId="{42A8635D-E283-4041-B314-478EB5EF3F69}" type="pres">
      <dgm:prSet presAssocID="{C5C12555-796E-4ACC-B696-A541C5FBC2BC}" presName="childText" presStyleLbl="bgAcc1" presStyleIdx="4" presStyleCnt="8" custScaleX="176498">
        <dgm:presLayoutVars>
          <dgm:bulletEnabled val="1"/>
        </dgm:presLayoutVars>
      </dgm:prSet>
      <dgm:spPr/>
    </dgm:pt>
    <dgm:pt modelId="{BBF05B24-88A5-4A64-9C27-6E2C0F6DE89D}" type="pres">
      <dgm:prSet presAssocID="{3DE356FF-D783-41AF-80CC-619656A9CCF0}" presName="Name13" presStyleLbl="parChTrans1D2" presStyleIdx="5" presStyleCnt="8"/>
      <dgm:spPr/>
    </dgm:pt>
    <dgm:pt modelId="{3CC3AD02-D81C-4509-8950-FDB1A19125FF}" type="pres">
      <dgm:prSet presAssocID="{40288C72-868B-4D3C-A9D3-4898A27B6DB3}" presName="childText" presStyleLbl="bgAcc1" presStyleIdx="5" presStyleCnt="8" custScaleX="179134">
        <dgm:presLayoutVars>
          <dgm:bulletEnabled val="1"/>
        </dgm:presLayoutVars>
      </dgm:prSet>
      <dgm:spPr/>
    </dgm:pt>
    <dgm:pt modelId="{7F75C75D-8705-4EC1-BDED-DAAB7E498A76}" type="pres">
      <dgm:prSet presAssocID="{33A12BB0-1AAF-48B7-930A-0360BF39D8A1}" presName="Name13" presStyleLbl="parChTrans1D2" presStyleIdx="6" presStyleCnt="8"/>
      <dgm:spPr/>
    </dgm:pt>
    <dgm:pt modelId="{80E63BEF-791F-4865-91E6-2929D80F0FAD}" type="pres">
      <dgm:prSet presAssocID="{7E6ED35A-967C-4D7F-BF8C-260E78BD37D6}" presName="childText" presStyleLbl="bgAcc1" presStyleIdx="6" presStyleCnt="8" custScaleX="179134">
        <dgm:presLayoutVars>
          <dgm:bulletEnabled val="1"/>
        </dgm:presLayoutVars>
      </dgm:prSet>
      <dgm:spPr/>
    </dgm:pt>
    <dgm:pt modelId="{36894ECC-F259-4E11-A512-CA1D0AEE60A5}" type="pres">
      <dgm:prSet presAssocID="{AB5065EA-F6BE-4FD6-94DE-406CEA24DB30}" presName="Name13" presStyleLbl="parChTrans1D2" presStyleIdx="7" presStyleCnt="8"/>
      <dgm:spPr/>
    </dgm:pt>
    <dgm:pt modelId="{D5407B8E-749A-4285-BA58-FF1AE21C9044}" type="pres">
      <dgm:prSet presAssocID="{B51FF93C-0EBD-4A74-BE0F-61049C238627}" presName="childText" presStyleLbl="bgAcc1" presStyleIdx="7" presStyleCnt="8" custScaleX="180452">
        <dgm:presLayoutVars>
          <dgm:bulletEnabled val="1"/>
        </dgm:presLayoutVars>
      </dgm:prSet>
      <dgm:spPr/>
    </dgm:pt>
  </dgm:ptLst>
  <dgm:cxnLst>
    <dgm:cxn modelId="{120E7105-1F26-4793-9336-0D4C524D814C}" type="presOf" srcId="{CABF42B2-A04B-4F86-942C-537F96C5908C}" destId="{8BC96709-5A46-4A70-AA9F-4F92F488D24A}" srcOrd="0" destOrd="0" presId="urn:microsoft.com/office/officeart/2005/8/layout/hierarchy3"/>
    <dgm:cxn modelId="{0DFB3F06-4901-45FA-AA57-6982B229A8EF}" type="presOf" srcId="{E532249C-E263-4BEA-BCC0-7FF2FCAA2EFB}" destId="{C777359D-6FDB-4FB6-8252-D6CFAC8C920C}" srcOrd="1" destOrd="0" presId="urn:microsoft.com/office/officeart/2005/8/layout/hierarchy3"/>
    <dgm:cxn modelId="{230B8D08-FF9F-4039-A934-F099D6A9B039}" type="presOf" srcId="{A71BC51D-C69C-47B6-B115-4FF76E004FD5}" destId="{E6683DBC-4C32-4DAA-91D7-D53B57049BC6}" srcOrd="0" destOrd="0" presId="urn:microsoft.com/office/officeart/2005/8/layout/hierarchy3"/>
    <dgm:cxn modelId="{6F211F10-0ED5-450B-883B-9C9EEFEE1F19}" srcId="{E532249C-E263-4BEA-BCC0-7FF2FCAA2EFB}" destId="{C5C12555-796E-4ACC-B696-A541C5FBC2BC}" srcOrd="1" destOrd="0" parTransId="{CD9CD452-EBE3-4017-9057-36F8C1439622}" sibTransId="{5829320B-9B89-41EA-820A-2B5B1CCFAEF6}"/>
    <dgm:cxn modelId="{299A3610-526F-4B7A-9DB5-4E6D93870153}" type="presOf" srcId="{7E6ED35A-967C-4D7F-BF8C-260E78BD37D6}" destId="{80E63BEF-791F-4865-91E6-2929D80F0FAD}" srcOrd="0" destOrd="0" presId="urn:microsoft.com/office/officeart/2005/8/layout/hierarchy3"/>
    <dgm:cxn modelId="{32A5F81A-540A-4525-B1DA-8BD5D8239CA3}" type="presOf" srcId="{240589CB-6973-4F3C-B4C7-04ADEECA17F8}" destId="{9430C727-34AC-43CB-A290-65920E8C8B96}" srcOrd="0" destOrd="0" presId="urn:microsoft.com/office/officeart/2005/8/layout/hierarchy3"/>
    <dgm:cxn modelId="{B52A4625-2545-4F63-B3AC-4C7189972BE7}" type="presOf" srcId="{FB8472F7-D9DE-455F-899B-D5D57E9EF8C3}" destId="{4E5902C3-86A2-414B-802D-028731BE3016}" srcOrd="0" destOrd="0" presId="urn:microsoft.com/office/officeart/2005/8/layout/hierarchy3"/>
    <dgm:cxn modelId="{D6F9662F-20CB-4FCD-969A-E38BDCA5E49D}" type="presOf" srcId="{AB5065EA-F6BE-4FD6-94DE-406CEA24DB30}" destId="{36894ECC-F259-4E11-A512-CA1D0AEE60A5}" srcOrd="0" destOrd="0" presId="urn:microsoft.com/office/officeart/2005/8/layout/hierarchy3"/>
    <dgm:cxn modelId="{B6B45633-580F-471F-9A0A-AACC87189F98}" srcId="{E532249C-E263-4BEA-BCC0-7FF2FCAA2EFB}" destId="{95B92C11-2AAD-4A86-84EC-EA684F864F59}" srcOrd="0" destOrd="0" parTransId="{CABF42B2-A04B-4F86-942C-537F96C5908C}" sibTransId="{09630BDA-F185-44C8-B6D6-8FAEC451F5B7}"/>
    <dgm:cxn modelId="{953D0B5E-1597-4E6C-90AA-5C5DEAB776B4}" type="presOf" srcId="{E532249C-E263-4BEA-BCC0-7FF2FCAA2EFB}" destId="{38E6319C-9704-41CF-B2AF-189FF91EE2A9}" srcOrd="0" destOrd="0" presId="urn:microsoft.com/office/officeart/2005/8/layout/hierarchy3"/>
    <dgm:cxn modelId="{E2665068-BB0F-49B7-999C-60E6853D390C}" type="presOf" srcId="{1CF6E77E-AFE1-4402-B977-45527969C2DB}" destId="{8A6FEDA1-9D5A-4D02-8E2B-7C66499EBECB}" srcOrd="0" destOrd="0" presId="urn:microsoft.com/office/officeart/2005/8/layout/hierarchy3"/>
    <dgm:cxn modelId="{075A7169-35CD-4702-BC1C-239290008418}" srcId="{9C0FA86F-58E5-44E5-9F90-4906A9C3E060}" destId="{FB8472F7-D9DE-455F-899B-D5D57E9EF8C3}" srcOrd="2" destOrd="0" parTransId="{240589CB-6973-4F3C-B4C7-04ADEECA17F8}" sibTransId="{101AB65B-F493-440B-91F3-2E67D4EAB69B}"/>
    <dgm:cxn modelId="{938A1F4B-C470-44CC-AD7C-905D762D8950}" type="presOf" srcId="{33A12BB0-1AAF-48B7-930A-0360BF39D8A1}" destId="{7F75C75D-8705-4EC1-BDED-DAAB7E498A76}" srcOrd="0" destOrd="0" presId="urn:microsoft.com/office/officeart/2005/8/layout/hierarchy3"/>
    <dgm:cxn modelId="{C0938D81-0B0D-4806-8CFA-1346D6A03AFE}" type="presOf" srcId="{95B92C11-2AAD-4A86-84EC-EA684F864F59}" destId="{38446910-E200-4C9A-9C46-330FDDB7C455}" srcOrd="0" destOrd="0" presId="urn:microsoft.com/office/officeart/2005/8/layout/hierarchy3"/>
    <dgm:cxn modelId="{EEEC4E85-6AEF-4A99-BF62-4185688F36CE}" type="presOf" srcId="{96E6573F-F146-4E0D-9816-D470DB818417}" destId="{879FD9CA-1C97-416A-BE4B-E8AE1210605D}" srcOrd="0" destOrd="0" presId="urn:microsoft.com/office/officeart/2005/8/layout/hierarchy3"/>
    <dgm:cxn modelId="{B953AC85-646F-4850-BFD6-667F479D351E}" srcId="{E532249C-E263-4BEA-BCC0-7FF2FCAA2EFB}" destId="{7E6ED35A-967C-4D7F-BF8C-260E78BD37D6}" srcOrd="3" destOrd="0" parTransId="{33A12BB0-1AAF-48B7-930A-0360BF39D8A1}" sibTransId="{F10D03AA-C244-49BF-B7FB-85E1386FA5C3}"/>
    <dgm:cxn modelId="{CDB8878D-25B5-40EC-AA6C-992AB37CD084}" type="presOf" srcId="{CD9CD452-EBE3-4017-9057-36F8C1439622}" destId="{F301B274-86ED-424E-A419-BA9D18FB789E}" srcOrd="0" destOrd="0" presId="urn:microsoft.com/office/officeart/2005/8/layout/hierarchy3"/>
    <dgm:cxn modelId="{A5CCC68D-494D-4DEC-8A49-4EF2028A685B}" type="presOf" srcId="{40288C72-868B-4D3C-A9D3-4898A27B6DB3}" destId="{3CC3AD02-D81C-4509-8950-FDB1A19125FF}" srcOrd="0" destOrd="0" presId="urn:microsoft.com/office/officeart/2005/8/layout/hierarchy3"/>
    <dgm:cxn modelId="{92329795-631A-4CBF-9328-D69388BAAAB7}" srcId="{E532249C-E263-4BEA-BCC0-7FF2FCAA2EFB}" destId="{40288C72-868B-4D3C-A9D3-4898A27B6DB3}" srcOrd="2" destOrd="0" parTransId="{3DE356FF-D783-41AF-80CC-619656A9CCF0}" sibTransId="{C9064911-AE18-40D6-AC8E-6004C64BCD48}"/>
    <dgm:cxn modelId="{D661649D-6CBF-4CC0-A9B4-96D45AF4D77F}" srcId="{1CF6E77E-AFE1-4402-B977-45527969C2DB}" destId="{9C0FA86F-58E5-44E5-9F90-4906A9C3E060}" srcOrd="0" destOrd="0" parTransId="{7F2CC7C1-5B18-445B-B64B-27A6D11B556E}" sibTransId="{5487FAB8-8C0F-49FB-91AB-A42DDF623C4D}"/>
    <dgm:cxn modelId="{433EE99E-46F4-4596-AB09-D645129F8709}" srcId="{E532249C-E263-4BEA-BCC0-7FF2FCAA2EFB}" destId="{B51FF93C-0EBD-4A74-BE0F-61049C238627}" srcOrd="4" destOrd="0" parTransId="{AB5065EA-F6BE-4FD6-94DE-406CEA24DB30}" sibTransId="{DFE935F4-579F-4A89-A031-6BF8493D560A}"/>
    <dgm:cxn modelId="{F90FA0A2-2A22-4F60-8AFC-0B2729E2A75B}" type="presOf" srcId="{9C0FA86F-58E5-44E5-9F90-4906A9C3E060}" destId="{6B833E77-4657-429F-9EEF-7EF0ED9D778C}" srcOrd="0" destOrd="0" presId="urn:microsoft.com/office/officeart/2005/8/layout/hierarchy3"/>
    <dgm:cxn modelId="{432BEFAA-BCAF-4662-9822-6C3606094077}" srcId="{9C0FA86F-58E5-44E5-9F90-4906A9C3E060}" destId="{97C63E88-EE8E-4779-984B-3BD2F0E52ECD}" srcOrd="1" destOrd="0" parTransId="{BDCA7F12-55AC-4FD3-8923-2BE81C39B02E}" sibTransId="{C3B125B0-29A8-4EDC-9B9E-4A05D50F746B}"/>
    <dgm:cxn modelId="{333E0DB7-EB63-4D36-85BA-68156AD611B8}" srcId="{9C0FA86F-58E5-44E5-9F90-4906A9C3E060}" destId="{96E6573F-F146-4E0D-9816-D470DB818417}" srcOrd="0" destOrd="0" parTransId="{A71BC51D-C69C-47B6-B115-4FF76E004FD5}" sibTransId="{378E0176-B331-4602-B0A8-70F801DA610D}"/>
    <dgm:cxn modelId="{2EACA9B8-3B88-4D73-97BD-E9780689AE7E}" type="presOf" srcId="{9C0FA86F-58E5-44E5-9F90-4906A9C3E060}" destId="{47006B69-779E-4EE4-B806-69EA223423B4}" srcOrd="1" destOrd="0" presId="urn:microsoft.com/office/officeart/2005/8/layout/hierarchy3"/>
    <dgm:cxn modelId="{724EA8C0-24E9-4D37-8B63-0DE2F90ECE34}" type="presOf" srcId="{3DE356FF-D783-41AF-80CC-619656A9CCF0}" destId="{BBF05B24-88A5-4A64-9C27-6E2C0F6DE89D}" srcOrd="0" destOrd="0" presId="urn:microsoft.com/office/officeart/2005/8/layout/hierarchy3"/>
    <dgm:cxn modelId="{0826BBC3-47F0-442D-AD74-3150A4EC7608}" type="presOf" srcId="{97C63E88-EE8E-4779-984B-3BD2F0E52ECD}" destId="{C4121B01-2183-4820-B03E-5BF685D96F7B}" srcOrd="0" destOrd="0" presId="urn:microsoft.com/office/officeart/2005/8/layout/hierarchy3"/>
    <dgm:cxn modelId="{6B3520D6-E2BA-4480-AC0A-751CAA522C1A}" type="presOf" srcId="{B51FF93C-0EBD-4A74-BE0F-61049C238627}" destId="{D5407B8E-749A-4285-BA58-FF1AE21C9044}" srcOrd="0" destOrd="0" presId="urn:microsoft.com/office/officeart/2005/8/layout/hierarchy3"/>
    <dgm:cxn modelId="{FBD325E5-AFE4-4C76-AF34-4922ED955594}" type="presOf" srcId="{BDCA7F12-55AC-4FD3-8923-2BE81C39B02E}" destId="{7B386167-5176-4B26-A8C7-A3666A756CFC}" srcOrd="0" destOrd="0" presId="urn:microsoft.com/office/officeart/2005/8/layout/hierarchy3"/>
    <dgm:cxn modelId="{48CBABF6-7135-4E87-898D-9674846F1BC6}" srcId="{1CF6E77E-AFE1-4402-B977-45527969C2DB}" destId="{E532249C-E263-4BEA-BCC0-7FF2FCAA2EFB}" srcOrd="1" destOrd="0" parTransId="{4D77E640-1203-47DD-A319-BE72A3D5B7D1}" sibTransId="{C3FA52C1-0BAD-4773-A694-A8F6B1E67C76}"/>
    <dgm:cxn modelId="{1433C6FD-EA35-4E17-B9B8-BD9926BA4993}" type="presOf" srcId="{C5C12555-796E-4ACC-B696-A541C5FBC2BC}" destId="{42A8635D-E283-4041-B314-478EB5EF3F69}" srcOrd="0" destOrd="0" presId="urn:microsoft.com/office/officeart/2005/8/layout/hierarchy3"/>
    <dgm:cxn modelId="{8E7D10B2-A6A7-446C-98B4-0BB1915E69EC}" type="presParOf" srcId="{8A6FEDA1-9D5A-4D02-8E2B-7C66499EBECB}" destId="{7C5DE68D-22E5-4141-A314-2BBC8240E1C7}" srcOrd="0" destOrd="0" presId="urn:microsoft.com/office/officeart/2005/8/layout/hierarchy3"/>
    <dgm:cxn modelId="{27960FCA-E3E2-408D-B080-0751E11CA3D5}" type="presParOf" srcId="{7C5DE68D-22E5-4141-A314-2BBC8240E1C7}" destId="{850E48B9-DA95-43E1-B3EA-4B936F3360CC}" srcOrd="0" destOrd="0" presId="urn:microsoft.com/office/officeart/2005/8/layout/hierarchy3"/>
    <dgm:cxn modelId="{5E75F262-FBFB-45BF-890D-61B642CAC336}" type="presParOf" srcId="{850E48B9-DA95-43E1-B3EA-4B936F3360CC}" destId="{6B833E77-4657-429F-9EEF-7EF0ED9D778C}" srcOrd="0" destOrd="0" presId="urn:microsoft.com/office/officeart/2005/8/layout/hierarchy3"/>
    <dgm:cxn modelId="{61049CED-50B1-4666-A6E7-60F1DF2BF571}" type="presParOf" srcId="{850E48B9-DA95-43E1-B3EA-4B936F3360CC}" destId="{47006B69-779E-4EE4-B806-69EA223423B4}" srcOrd="1" destOrd="0" presId="urn:microsoft.com/office/officeart/2005/8/layout/hierarchy3"/>
    <dgm:cxn modelId="{446B9683-ED8F-487C-9927-0244B3195B19}" type="presParOf" srcId="{7C5DE68D-22E5-4141-A314-2BBC8240E1C7}" destId="{FFCA3C13-F71F-4C52-89F6-380AA5B89293}" srcOrd="1" destOrd="0" presId="urn:microsoft.com/office/officeart/2005/8/layout/hierarchy3"/>
    <dgm:cxn modelId="{38203F17-34B5-4D7D-95C1-AE3E5DAC1741}" type="presParOf" srcId="{FFCA3C13-F71F-4C52-89F6-380AA5B89293}" destId="{E6683DBC-4C32-4DAA-91D7-D53B57049BC6}" srcOrd="0" destOrd="0" presId="urn:microsoft.com/office/officeart/2005/8/layout/hierarchy3"/>
    <dgm:cxn modelId="{AA8EF1D4-9F43-44F4-9368-04C3192608EA}" type="presParOf" srcId="{FFCA3C13-F71F-4C52-89F6-380AA5B89293}" destId="{879FD9CA-1C97-416A-BE4B-E8AE1210605D}" srcOrd="1" destOrd="0" presId="urn:microsoft.com/office/officeart/2005/8/layout/hierarchy3"/>
    <dgm:cxn modelId="{110CC1A1-F410-446A-84E0-C42EF76B7DE2}" type="presParOf" srcId="{FFCA3C13-F71F-4C52-89F6-380AA5B89293}" destId="{7B386167-5176-4B26-A8C7-A3666A756CFC}" srcOrd="2" destOrd="0" presId="urn:microsoft.com/office/officeart/2005/8/layout/hierarchy3"/>
    <dgm:cxn modelId="{38D02CD4-1288-48C6-AB65-DC714127AC0D}" type="presParOf" srcId="{FFCA3C13-F71F-4C52-89F6-380AA5B89293}" destId="{C4121B01-2183-4820-B03E-5BF685D96F7B}" srcOrd="3" destOrd="0" presId="urn:microsoft.com/office/officeart/2005/8/layout/hierarchy3"/>
    <dgm:cxn modelId="{61E67A4E-3FBA-4D80-82F5-6E073F57EBBE}" type="presParOf" srcId="{FFCA3C13-F71F-4C52-89F6-380AA5B89293}" destId="{9430C727-34AC-43CB-A290-65920E8C8B96}" srcOrd="4" destOrd="0" presId="urn:microsoft.com/office/officeart/2005/8/layout/hierarchy3"/>
    <dgm:cxn modelId="{FF3894BE-6959-4BFB-82B7-560B663B174A}" type="presParOf" srcId="{FFCA3C13-F71F-4C52-89F6-380AA5B89293}" destId="{4E5902C3-86A2-414B-802D-028731BE3016}" srcOrd="5" destOrd="0" presId="urn:microsoft.com/office/officeart/2005/8/layout/hierarchy3"/>
    <dgm:cxn modelId="{636D18A5-9CD7-4ECB-80C6-877071F337BF}" type="presParOf" srcId="{8A6FEDA1-9D5A-4D02-8E2B-7C66499EBECB}" destId="{86D4348C-DCF6-4DA9-8201-B089850ECC4F}" srcOrd="1" destOrd="0" presId="urn:microsoft.com/office/officeart/2005/8/layout/hierarchy3"/>
    <dgm:cxn modelId="{E9D008E0-A960-4E73-99CD-B0447E3DD6AF}" type="presParOf" srcId="{86D4348C-DCF6-4DA9-8201-B089850ECC4F}" destId="{E51F16EA-D051-49F9-80AD-265DC396AD4E}" srcOrd="0" destOrd="0" presId="urn:microsoft.com/office/officeart/2005/8/layout/hierarchy3"/>
    <dgm:cxn modelId="{FDBD6F3D-F8D4-4681-B287-6C1DD4C7D49E}" type="presParOf" srcId="{E51F16EA-D051-49F9-80AD-265DC396AD4E}" destId="{38E6319C-9704-41CF-B2AF-189FF91EE2A9}" srcOrd="0" destOrd="0" presId="urn:microsoft.com/office/officeart/2005/8/layout/hierarchy3"/>
    <dgm:cxn modelId="{CDBCD7C7-7673-46B4-B8E5-EBB7606121F4}" type="presParOf" srcId="{E51F16EA-D051-49F9-80AD-265DC396AD4E}" destId="{C777359D-6FDB-4FB6-8252-D6CFAC8C920C}" srcOrd="1" destOrd="0" presId="urn:microsoft.com/office/officeart/2005/8/layout/hierarchy3"/>
    <dgm:cxn modelId="{83A2EA6F-E4F4-44CF-AC1B-503FC3D30BDA}" type="presParOf" srcId="{86D4348C-DCF6-4DA9-8201-B089850ECC4F}" destId="{5758B65F-BA6D-42BF-AB72-FDD046C64507}" srcOrd="1" destOrd="0" presId="urn:microsoft.com/office/officeart/2005/8/layout/hierarchy3"/>
    <dgm:cxn modelId="{1475C49E-87B3-44DC-9C34-D809F938FA66}" type="presParOf" srcId="{5758B65F-BA6D-42BF-AB72-FDD046C64507}" destId="{8BC96709-5A46-4A70-AA9F-4F92F488D24A}" srcOrd="0" destOrd="0" presId="urn:microsoft.com/office/officeart/2005/8/layout/hierarchy3"/>
    <dgm:cxn modelId="{A59583E4-D0DD-435F-AAA6-6B6318278609}" type="presParOf" srcId="{5758B65F-BA6D-42BF-AB72-FDD046C64507}" destId="{38446910-E200-4C9A-9C46-330FDDB7C455}" srcOrd="1" destOrd="0" presId="urn:microsoft.com/office/officeart/2005/8/layout/hierarchy3"/>
    <dgm:cxn modelId="{0A03D40F-1C2C-4EE5-A7D1-B2D545C6129D}" type="presParOf" srcId="{5758B65F-BA6D-42BF-AB72-FDD046C64507}" destId="{F301B274-86ED-424E-A419-BA9D18FB789E}" srcOrd="2" destOrd="0" presId="urn:microsoft.com/office/officeart/2005/8/layout/hierarchy3"/>
    <dgm:cxn modelId="{B93F187F-3EF7-4C69-962B-FE5EF08687B0}" type="presParOf" srcId="{5758B65F-BA6D-42BF-AB72-FDD046C64507}" destId="{42A8635D-E283-4041-B314-478EB5EF3F69}" srcOrd="3" destOrd="0" presId="urn:microsoft.com/office/officeart/2005/8/layout/hierarchy3"/>
    <dgm:cxn modelId="{72B4BD8F-79BC-4A5E-8C94-1D958843123E}" type="presParOf" srcId="{5758B65F-BA6D-42BF-AB72-FDD046C64507}" destId="{BBF05B24-88A5-4A64-9C27-6E2C0F6DE89D}" srcOrd="4" destOrd="0" presId="urn:microsoft.com/office/officeart/2005/8/layout/hierarchy3"/>
    <dgm:cxn modelId="{F0469CEB-CB7B-4E0C-A240-31B7658D9CF1}" type="presParOf" srcId="{5758B65F-BA6D-42BF-AB72-FDD046C64507}" destId="{3CC3AD02-D81C-4509-8950-FDB1A19125FF}" srcOrd="5" destOrd="0" presId="urn:microsoft.com/office/officeart/2005/8/layout/hierarchy3"/>
    <dgm:cxn modelId="{A75D77D4-2348-44B0-9C36-4251FB0450E1}" type="presParOf" srcId="{5758B65F-BA6D-42BF-AB72-FDD046C64507}" destId="{7F75C75D-8705-4EC1-BDED-DAAB7E498A76}" srcOrd="6" destOrd="0" presId="urn:microsoft.com/office/officeart/2005/8/layout/hierarchy3"/>
    <dgm:cxn modelId="{9C497C5D-1EC3-4589-818A-9676064D4998}" type="presParOf" srcId="{5758B65F-BA6D-42BF-AB72-FDD046C64507}" destId="{80E63BEF-791F-4865-91E6-2929D80F0FAD}" srcOrd="7" destOrd="0" presId="urn:microsoft.com/office/officeart/2005/8/layout/hierarchy3"/>
    <dgm:cxn modelId="{E43DEE6C-F5AD-4CF0-A332-E78B5592F81F}" type="presParOf" srcId="{5758B65F-BA6D-42BF-AB72-FDD046C64507}" destId="{36894ECC-F259-4E11-A512-CA1D0AEE60A5}" srcOrd="8" destOrd="0" presId="urn:microsoft.com/office/officeart/2005/8/layout/hierarchy3"/>
    <dgm:cxn modelId="{5CC8CC8A-0111-4AC1-8D51-1293B2A69B3D}" type="presParOf" srcId="{5758B65F-BA6D-42BF-AB72-FDD046C64507}" destId="{D5407B8E-749A-4285-BA58-FF1AE21C9044}" srcOrd="9" destOrd="0" presId="urn:microsoft.com/office/officeart/2005/8/layout/hierarchy3"/>
  </dgm:cxnLst>
  <dgm:bg/>
  <dgm:whole>
    <a:ln>
      <a:solidFill>
        <a:srgbClr val="FF0000"/>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B6DD6-98C8-49C4-A4E3-C8A0431C7D76}">
      <dsp:nvSpPr>
        <dsp:cNvPr id="0" name=""/>
        <dsp:cNvSpPr/>
      </dsp:nvSpPr>
      <dsp:spPr>
        <a:xfrm>
          <a:off x="3163915" y="2096494"/>
          <a:ext cx="1593659" cy="1434850"/>
        </a:xfrm>
        <a:prstGeom prst="ellipse">
          <a:avLst/>
        </a:prstGeom>
        <a:solidFill>
          <a:srgbClr val="00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kk-KZ" sz="4200" kern="1200" dirty="0">
              <a:solidFill>
                <a:srgbClr val="FF0000"/>
              </a:solidFill>
              <a:latin typeface="Times New Roman" pitchFamily="18" charset="0"/>
              <a:cs typeface="Times New Roman" pitchFamily="18" charset="0"/>
            </a:rPr>
            <a:t>Өріс</a:t>
          </a:r>
          <a:endParaRPr lang="ru-RU" sz="4200" kern="1200" dirty="0">
            <a:solidFill>
              <a:srgbClr val="FF0000"/>
            </a:solidFill>
            <a:latin typeface="Times New Roman" pitchFamily="18" charset="0"/>
            <a:cs typeface="Times New Roman" pitchFamily="18" charset="0"/>
          </a:endParaRPr>
        </a:p>
      </dsp:txBody>
      <dsp:txXfrm>
        <a:off x="3397301" y="2306623"/>
        <a:ext cx="1126887" cy="1014592"/>
      </dsp:txXfrm>
    </dsp:sp>
    <dsp:sp modelId="{CA036452-2CBF-4B6F-A2B8-B9EC64B1C8DB}">
      <dsp:nvSpPr>
        <dsp:cNvPr id="0" name=""/>
        <dsp:cNvSpPr/>
      </dsp:nvSpPr>
      <dsp:spPr>
        <a:xfrm rot="16212106">
          <a:off x="3837191" y="1953688"/>
          <a:ext cx="253050" cy="32570"/>
        </a:xfrm>
        <a:custGeom>
          <a:avLst/>
          <a:gdLst/>
          <a:ahLst/>
          <a:cxnLst/>
          <a:rect l="0" t="0" r="0" b="0"/>
          <a:pathLst>
            <a:path>
              <a:moveTo>
                <a:pt x="0" y="16285"/>
              </a:moveTo>
              <a:lnTo>
                <a:pt x="253050" y="16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957390" y="1963647"/>
        <a:ext cx="12652" cy="12652"/>
      </dsp:txXfrm>
    </dsp:sp>
    <dsp:sp modelId="{B80A44AA-18E5-4F95-9E3D-EB1FAE697816}">
      <dsp:nvSpPr>
        <dsp:cNvPr id="0" name=""/>
        <dsp:cNvSpPr/>
      </dsp:nvSpPr>
      <dsp:spPr>
        <a:xfrm>
          <a:off x="2624590" y="-224683"/>
          <a:ext cx="2686427" cy="2068136"/>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kk-KZ" sz="1600" kern="1200" dirty="0">
              <a:solidFill>
                <a:srgbClr val="FF0000"/>
              </a:solidFill>
              <a:latin typeface="Times New Roman" pitchFamily="18" charset="0"/>
              <a:cs typeface="Times New Roman" pitchFamily="18" charset="0"/>
            </a:rPr>
            <a:t>Электро-магниттік (квант фотондар) </a:t>
          </a:r>
          <a:endParaRPr lang="ru-RU" sz="1600" kern="1200" dirty="0">
            <a:solidFill>
              <a:srgbClr val="FF0000"/>
            </a:solidFill>
            <a:latin typeface="Times New Roman" pitchFamily="18" charset="0"/>
            <a:cs typeface="Times New Roman" pitchFamily="18" charset="0"/>
          </a:endParaRPr>
        </a:p>
      </dsp:txBody>
      <dsp:txXfrm>
        <a:off x="3018008" y="78189"/>
        <a:ext cx="1899591" cy="1462392"/>
      </dsp:txXfrm>
    </dsp:sp>
    <dsp:sp modelId="{FEA2D1DA-067D-48F2-B658-B47015CB68C3}">
      <dsp:nvSpPr>
        <dsp:cNvPr id="0" name=""/>
        <dsp:cNvSpPr/>
      </dsp:nvSpPr>
      <dsp:spPr>
        <a:xfrm rot="21584235">
          <a:off x="4757561" y="2792421"/>
          <a:ext cx="679615" cy="32570"/>
        </a:xfrm>
        <a:custGeom>
          <a:avLst/>
          <a:gdLst/>
          <a:ahLst/>
          <a:cxnLst/>
          <a:rect l="0" t="0" r="0" b="0"/>
          <a:pathLst>
            <a:path>
              <a:moveTo>
                <a:pt x="0" y="16285"/>
              </a:moveTo>
              <a:lnTo>
                <a:pt x="679615" y="16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5080378" y="2791716"/>
        <a:ext cx="33980" cy="33980"/>
      </dsp:txXfrm>
    </dsp:sp>
    <dsp:sp modelId="{0903D243-1B5E-4183-B7F7-B43C524A7B3C}">
      <dsp:nvSpPr>
        <dsp:cNvPr id="0" name=""/>
        <dsp:cNvSpPr/>
      </dsp:nvSpPr>
      <dsp:spPr>
        <a:xfrm>
          <a:off x="5437157" y="1907434"/>
          <a:ext cx="2092442" cy="1789832"/>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kk-KZ" sz="1800" kern="1200" dirty="0">
              <a:solidFill>
                <a:srgbClr val="FF0000"/>
              </a:solidFill>
              <a:latin typeface="Times New Roman" pitchFamily="18" charset="0"/>
              <a:cs typeface="Times New Roman" pitchFamily="18" charset="0"/>
            </a:rPr>
            <a:t>Тартылыс</a:t>
          </a:r>
          <a:endParaRPr lang="ru-RU" sz="1800" kern="1200" dirty="0">
            <a:solidFill>
              <a:srgbClr val="FF0000"/>
            </a:solidFill>
            <a:latin typeface="Times New Roman" pitchFamily="18" charset="0"/>
            <a:cs typeface="Times New Roman" pitchFamily="18" charset="0"/>
          </a:endParaRPr>
        </a:p>
      </dsp:txBody>
      <dsp:txXfrm>
        <a:off x="5743588" y="2169549"/>
        <a:ext cx="1479580" cy="1265602"/>
      </dsp:txXfrm>
    </dsp:sp>
    <dsp:sp modelId="{3EC941C4-D5CB-4DE1-94A8-2552F3E677A6}">
      <dsp:nvSpPr>
        <dsp:cNvPr id="0" name=""/>
        <dsp:cNvSpPr/>
      </dsp:nvSpPr>
      <dsp:spPr>
        <a:xfrm rot="5401821">
          <a:off x="3901524" y="3573869"/>
          <a:ext cx="117619" cy="32570"/>
        </a:xfrm>
        <a:custGeom>
          <a:avLst/>
          <a:gdLst/>
          <a:ahLst/>
          <a:cxnLst/>
          <a:rect l="0" t="0" r="0" b="0"/>
          <a:pathLst>
            <a:path>
              <a:moveTo>
                <a:pt x="0" y="16285"/>
              </a:moveTo>
              <a:lnTo>
                <a:pt x="117619" y="16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rot="10800000">
        <a:off x="3957393" y="3587213"/>
        <a:ext cx="5880" cy="5880"/>
      </dsp:txXfrm>
    </dsp:sp>
    <dsp:sp modelId="{B8C1C13A-6B09-4B26-AA20-99E9B1B0FAF7}">
      <dsp:nvSpPr>
        <dsp:cNvPr id="0" name=""/>
        <dsp:cNvSpPr/>
      </dsp:nvSpPr>
      <dsp:spPr>
        <a:xfrm>
          <a:off x="2744338" y="3648963"/>
          <a:ext cx="2430981" cy="1790693"/>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kk-KZ" sz="1800" kern="1200" dirty="0">
              <a:solidFill>
                <a:srgbClr val="FF0000"/>
              </a:solidFill>
              <a:latin typeface="Times New Roman" pitchFamily="18" charset="0"/>
              <a:cs typeface="Times New Roman" pitchFamily="18" charset="0"/>
            </a:rPr>
            <a:t>Электрондық-позитрондық</a:t>
          </a:r>
          <a:endParaRPr lang="ru-RU" sz="1800" kern="1200" dirty="0">
            <a:solidFill>
              <a:srgbClr val="FF0000"/>
            </a:solidFill>
            <a:latin typeface="Times New Roman" pitchFamily="18" charset="0"/>
            <a:cs typeface="Times New Roman" pitchFamily="18" charset="0"/>
          </a:endParaRPr>
        </a:p>
      </dsp:txBody>
      <dsp:txXfrm>
        <a:off x="3100347" y="3911204"/>
        <a:ext cx="1718963" cy="1266211"/>
      </dsp:txXfrm>
    </dsp:sp>
    <dsp:sp modelId="{44DFC950-0D34-4626-9510-F171453807EA}">
      <dsp:nvSpPr>
        <dsp:cNvPr id="0" name=""/>
        <dsp:cNvSpPr/>
      </dsp:nvSpPr>
      <dsp:spPr>
        <a:xfrm rot="10808248">
          <a:off x="2576763" y="2795017"/>
          <a:ext cx="587155" cy="32570"/>
        </a:xfrm>
        <a:custGeom>
          <a:avLst/>
          <a:gdLst/>
          <a:ahLst/>
          <a:cxnLst/>
          <a:rect l="0" t="0" r="0" b="0"/>
          <a:pathLst>
            <a:path>
              <a:moveTo>
                <a:pt x="0" y="16285"/>
              </a:moveTo>
              <a:lnTo>
                <a:pt x="587155" y="16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rot="10800000">
        <a:off x="2855662" y="2796624"/>
        <a:ext cx="29357" cy="29357"/>
      </dsp:txXfrm>
    </dsp:sp>
    <dsp:sp modelId="{F44804B1-0334-4C37-9CD4-5FE9CD9F6A44}">
      <dsp:nvSpPr>
        <dsp:cNvPr id="0" name=""/>
        <dsp:cNvSpPr/>
      </dsp:nvSpPr>
      <dsp:spPr>
        <a:xfrm>
          <a:off x="472345" y="1907433"/>
          <a:ext cx="2104423" cy="1801282"/>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kk-KZ" sz="1800" kern="1200" dirty="0">
              <a:solidFill>
                <a:srgbClr val="FF0000"/>
              </a:solidFill>
              <a:latin typeface="Times New Roman" pitchFamily="18" charset="0"/>
              <a:cs typeface="Times New Roman" pitchFamily="18" charset="0"/>
            </a:rPr>
            <a:t>Ядролық (квант-фотондар)</a:t>
          </a:r>
          <a:endParaRPr lang="ru-RU" sz="1800" kern="1200" dirty="0">
            <a:solidFill>
              <a:srgbClr val="FF0000"/>
            </a:solidFill>
            <a:latin typeface="Times New Roman" pitchFamily="18" charset="0"/>
            <a:cs typeface="Times New Roman" pitchFamily="18" charset="0"/>
          </a:endParaRPr>
        </a:p>
      </dsp:txBody>
      <dsp:txXfrm>
        <a:off x="780531" y="2171225"/>
        <a:ext cx="1488051" cy="12736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E9DA2E-E9DB-487D-B465-92F3D6B31FD0}">
      <dsp:nvSpPr>
        <dsp:cNvPr id="0" name=""/>
        <dsp:cNvSpPr/>
      </dsp:nvSpPr>
      <dsp:spPr>
        <a:xfrm>
          <a:off x="428650" y="0"/>
          <a:ext cx="6636144" cy="6143668"/>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kk-KZ" sz="3200" kern="1200" dirty="0">
              <a:solidFill>
                <a:srgbClr val="FF0000"/>
              </a:solidFill>
              <a:latin typeface="Times New Roman" pitchFamily="18" charset="0"/>
              <a:cs typeface="Times New Roman" pitchFamily="18" charset="0"/>
            </a:rPr>
            <a:t>Әлеуметтік</a:t>
          </a:r>
          <a:endParaRPr lang="ru-RU" sz="3200" kern="1200" dirty="0">
            <a:solidFill>
              <a:srgbClr val="FF0000"/>
            </a:solidFill>
            <a:latin typeface="Times New Roman" pitchFamily="18" charset="0"/>
            <a:cs typeface="Times New Roman" pitchFamily="18" charset="0"/>
          </a:endParaRPr>
        </a:p>
      </dsp:txBody>
      <dsp:txXfrm>
        <a:off x="2502445" y="307183"/>
        <a:ext cx="2488554" cy="614366"/>
      </dsp:txXfrm>
    </dsp:sp>
    <dsp:sp modelId="{69829072-8540-4769-9C79-39E77C4479C8}">
      <dsp:nvSpPr>
        <dsp:cNvPr id="0" name=""/>
        <dsp:cNvSpPr/>
      </dsp:nvSpPr>
      <dsp:spPr>
        <a:xfrm>
          <a:off x="1103717" y="921550"/>
          <a:ext cx="5222117" cy="5222117"/>
        </a:xfrm>
        <a:prstGeom prst="ellipse">
          <a:avLst/>
        </a:prstGeom>
        <a:solidFill>
          <a:srgbClr val="7030A0">
            <a:alpha val="98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kk-KZ" sz="2400" kern="1200" dirty="0">
              <a:solidFill>
                <a:srgbClr val="FF0000"/>
              </a:solidFill>
              <a:latin typeface="Times New Roman" pitchFamily="18" charset="0"/>
              <a:cs typeface="Times New Roman" pitchFamily="18" charset="0"/>
            </a:rPr>
            <a:t>Биологиялық</a:t>
          </a:r>
          <a:endParaRPr lang="ru-RU" sz="2400" kern="1200" dirty="0">
            <a:solidFill>
              <a:srgbClr val="FF0000"/>
            </a:solidFill>
            <a:latin typeface="Times New Roman" pitchFamily="18" charset="0"/>
            <a:cs typeface="Times New Roman" pitchFamily="18" charset="0"/>
          </a:endParaRPr>
        </a:p>
      </dsp:txBody>
      <dsp:txXfrm>
        <a:off x="2588756" y="1221821"/>
        <a:ext cx="2252038" cy="600543"/>
      </dsp:txXfrm>
    </dsp:sp>
    <dsp:sp modelId="{6009B75F-F3B9-46E5-A046-3051929BCCDE}">
      <dsp:nvSpPr>
        <dsp:cNvPr id="0" name=""/>
        <dsp:cNvSpPr/>
      </dsp:nvSpPr>
      <dsp:spPr>
        <a:xfrm>
          <a:off x="1564492" y="1843100"/>
          <a:ext cx="4300567" cy="4300567"/>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kk-KZ" sz="2400" kern="1200" dirty="0">
              <a:solidFill>
                <a:srgbClr val="FF0000"/>
              </a:solidFill>
              <a:latin typeface="Times New Roman" pitchFamily="18" charset="0"/>
              <a:cs typeface="Times New Roman" pitchFamily="18" charset="0"/>
            </a:rPr>
            <a:t>Химиялық</a:t>
          </a:r>
          <a:endParaRPr lang="ru-RU" sz="2400" kern="1200" dirty="0">
            <a:solidFill>
              <a:srgbClr val="FF0000"/>
            </a:solidFill>
            <a:latin typeface="Times New Roman" pitchFamily="18" charset="0"/>
            <a:cs typeface="Times New Roman" pitchFamily="18" charset="0"/>
          </a:endParaRPr>
        </a:p>
      </dsp:txBody>
      <dsp:txXfrm>
        <a:off x="2602004" y="2139839"/>
        <a:ext cx="2225543" cy="593478"/>
      </dsp:txXfrm>
    </dsp:sp>
    <dsp:sp modelId="{8C71CE12-210C-45C5-ABB2-C5CA507FBF64}">
      <dsp:nvSpPr>
        <dsp:cNvPr id="0" name=""/>
        <dsp:cNvSpPr/>
      </dsp:nvSpPr>
      <dsp:spPr>
        <a:xfrm>
          <a:off x="2071694" y="2714641"/>
          <a:ext cx="3379017" cy="3379017"/>
        </a:xfrm>
        <a:prstGeom prst="ellipse">
          <a:avLst/>
        </a:prstGeom>
        <a:solidFill>
          <a:schemeClr val="accent2">
            <a:lumMod val="60000"/>
            <a:lumOff val="4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kk-KZ" sz="2400" kern="1200" dirty="0">
              <a:solidFill>
                <a:srgbClr val="FF0000"/>
              </a:solidFill>
              <a:latin typeface="Times New Roman" pitchFamily="18" charset="0"/>
              <a:cs typeface="Times New Roman" pitchFamily="18" charset="0"/>
            </a:rPr>
            <a:t>Физикалық</a:t>
          </a:r>
          <a:endParaRPr lang="ru-RU" sz="2400" kern="1200" dirty="0">
            <a:solidFill>
              <a:srgbClr val="FF0000"/>
            </a:solidFill>
            <a:latin typeface="Times New Roman" pitchFamily="18" charset="0"/>
            <a:cs typeface="Times New Roman" pitchFamily="18" charset="0"/>
          </a:endParaRPr>
        </a:p>
      </dsp:txBody>
      <dsp:txXfrm>
        <a:off x="2848869" y="3018752"/>
        <a:ext cx="1824669" cy="608223"/>
      </dsp:txXfrm>
    </dsp:sp>
    <dsp:sp modelId="{075E27C7-A6C9-4351-B6CB-D1526667C661}">
      <dsp:nvSpPr>
        <dsp:cNvPr id="0" name=""/>
        <dsp:cNvSpPr/>
      </dsp:nvSpPr>
      <dsp:spPr>
        <a:xfrm>
          <a:off x="2486042" y="3763967"/>
          <a:ext cx="2457467" cy="2301934"/>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kk-KZ" sz="1600" b="1" kern="1200" dirty="0">
              <a:solidFill>
                <a:srgbClr val="FF0000"/>
              </a:solidFill>
              <a:latin typeface="Times New Roman" pitchFamily="18" charset="0"/>
              <a:cs typeface="Times New Roman" pitchFamily="18" charset="0"/>
            </a:rPr>
            <a:t>Механикалық</a:t>
          </a:r>
          <a:endParaRPr lang="ru-RU" sz="1600" b="1" kern="1200" dirty="0">
            <a:solidFill>
              <a:srgbClr val="FF0000"/>
            </a:solidFill>
            <a:latin typeface="Times New Roman" pitchFamily="18" charset="0"/>
            <a:cs typeface="Times New Roman" pitchFamily="18" charset="0"/>
          </a:endParaRPr>
        </a:p>
      </dsp:txBody>
      <dsp:txXfrm>
        <a:off x="2845930" y="4339450"/>
        <a:ext cx="1737691" cy="11509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6BFF01-B090-44B9-9C34-A6FA8850C38D}">
      <dsp:nvSpPr>
        <dsp:cNvPr id="0" name=""/>
        <dsp:cNvSpPr/>
      </dsp:nvSpPr>
      <dsp:spPr>
        <a:xfrm>
          <a:off x="3209794" y="0"/>
          <a:ext cx="4791261" cy="2375718"/>
        </a:xfrm>
        <a:prstGeom prst="rightArrow">
          <a:avLst>
            <a:gd name="adj1" fmla="val 75000"/>
            <a:gd name="adj2" fmla="val 50000"/>
          </a:avLst>
        </a:prstGeom>
        <a:gradFill rotWithShape="0">
          <a:gsLst>
            <a:gs pos="0">
              <a:schemeClr val="accent1">
                <a:lumMod val="75000"/>
              </a:schemeClr>
            </a:gs>
            <a:gs pos="50000">
              <a:schemeClr val="accent1">
                <a:shade val="67500"/>
                <a:satMod val="115000"/>
              </a:schemeClr>
            </a:gs>
            <a:gs pos="100000">
              <a:schemeClr val="accent1">
                <a:shade val="100000"/>
                <a:satMod val="115000"/>
              </a:schemeClr>
            </a:gs>
          </a:gsLst>
          <a:lin ang="5400000" scaled="0"/>
        </a:gra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kk-KZ" sz="1800" kern="1200" dirty="0"/>
            <a:t>Кеңістік:</a:t>
          </a:r>
          <a:endParaRPr lang="ru-RU" sz="1800" kern="1200" dirty="0"/>
        </a:p>
        <a:p>
          <a:pPr marL="171450" lvl="1" indent="-171450" algn="l" defTabSz="800100">
            <a:lnSpc>
              <a:spcPct val="90000"/>
            </a:lnSpc>
            <a:spcBef>
              <a:spcPct val="0"/>
            </a:spcBef>
            <a:spcAft>
              <a:spcPct val="15000"/>
            </a:spcAft>
            <a:buChar char="•"/>
          </a:pPr>
          <a:r>
            <a:rPr lang="kk-KZ" sz="1800" kern="1200" dirty="0"/>
            <a:t>Үш өлшемі бар</a:t>
          </a:r>
          <a:endParaRPr lang="ru-RU" sz="1800" kern="1200" dirty="0"/>
        </a:p>
        <a:p>
          <a:pPr marL="171450" lvl="1" indent="-171450" algn="l" defTabSz="800100">
            <a:lnSpc>
              <a:spcPct val="90000"/>
            </a:lnSpc>
            <a:spcBef>
              <a:spcPct val="0"/>
            </a:spcBef>
            <a:spcAft>
              <a:spcPct val="15000"/>
            </a:spcAft>
            <a:buChar char="•"/>
          </a:pPr>
          <a:r>
            <a:rPr lang="kk-KZ" sz="1800" kern="1200" dirty="0"/>
            <a:t>Бір түсті</a:t>
          </a:r>
          <a:endParaRPr lang="ru-RU" sz="1800" kern="1200" dirty="0"/>
        </a:p>
        <a:p>
          <a:pPr marL="171450" lvl="1" indent="-171450" algn="l" defTabSz="800100">
            <a:lnSpc>
              <a:spcPct val="90000"/>
            </a:lnSpc>
            <a:spcBef>
              <a:spcPct val="0"/>
            </a:spcBef>
            <a:spcAft>
              <a:spcPct val="15000"/>
            </a:spcAft>
            <a:buChar char="•"/>
          </a:pPr>
          <a:r>
            <a:rPr lang="kk-KZ" sz="1800" kern="1200" dirty="0"/>
            <a:t>Жан-жақты қамтиды</a:t>
          </a:r>
          <a:endParaRPr lang="ru-RU" sz="1800" kern="1200" dirty="0"/>
        </a:p>
      </dsp:txBody>
      <dsp:txXfrm>
        <a:off x="3209794" y="296965"/>
        <a:ext cx="3900367" cy="1781788"/>
      </dsp:txXfrm>
    </dsp:sp>
    <dsp:sp modelId="{AE61F493-4549-4DE7-8D86-CB654D139EC7}">
      <dsp:nvSpPr>
        <dsp:cNvPr id="0" name=""/>
        <dsp:cNvSpPr/>
      </dsp:nvSpPr>
      <dsp:spPr>
        <a:xfrm>
          <a:off x="7809" y="166833"/>
          <a:ext cx="3194174" cy="2048157"/>
        </a:xfrm>
        <a:prstGeom prst="roundRect">
          <a:avLst/>
        </a:prstGeom>
        <a:solidFill>
          <a:srgbClr val="FF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kk-KZ" sz="2000" kern="1200" dirty="0">
              <a:solidFill>
                <a:schemeClr val="tx1"/>
              </a:solidFill>
              <a:latin typeface="Times New Roman" pitchFamily="18" charset="0"/>
              <a:cs typeface="Times New Roman" pitchFamily="18" charset="0"/>
            </a:rPr>
            <a:t>Кеңістік – материялық обьектілердің қатар өмір сүруін және олардың өзара орналасуын білдіреді</a:t>
          </a:r>
          <a:endParaRPr lang="ru-RU" sz="2000" kern="1200" dirty="0">
            <a:solidFill>
              <a:schemeClr val="tx1"/>
            </a:solidFill>
            <a:latin typeface="Times New Roman" pitchFamily="18" charset="0"/>
            <a:cs typeface="Times New Roman" pitchFamily="18" charset="0"/>
          </a:endParaRPr>
        </a:p>
      </dsp:txBody>
      <dsp:txXfrm>
        <a:off x="107792" y="266816"/>
        <a:ext cx="2994208" cy="1848191"/>
      </dsp:txXfrm>
    </dsp:sp>
    <dsp:sp modelId="{7759A7A8-305A-4B1A-BF9B-134C7EC20029}">
      <dsp:nvSpPr>
        <dsp:cNvPr id="0" name=""/>
        <dsp:cNvSpPr/>
      </dsp:nvSpPr>
      <dsp:spPr>
        <a:xfrm>
          <a:off x="3286155" y="2572076"/>
          <a:ext cx="4607464" cy="2485459"/>
        </a:xfrm>
        <a:prstGeom prst="rightArrow">
          <a:avLst>
            <a:gd name="adj1" fmla="val 75000"/>
            <a:gd name="adj2" fmla="val 50000"/>
          </a:avLst>
        </a:prstGeom>
        <a:solidFill>
          <a:schemeClr val="accent1">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kk-KZ" sz="1800" kern="1200" dirty="0">
              <a:latin typeface="Times New Roman" pitchFamily="18" charset="0"/>
              <a:cs typeface="Times New Roman" pitchFamily="18" charset="0"/>
            </a:rPr>
            <a:t>Уақыт:</a:t>
          </a:r>
          <a:endParaRPr lang="ru-RU"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kk-KZ" sz="1800" kern="1200" dirty="0">
              <a:latin typeface="Times New Roman" pitchFamily="18" charset="0"/>
              <a:cs typeface="Times New Roman" pitchFamily="18" charset="0"/>
            </a:rPr>
            <a:t>Бір өлшемді</a:t>
          </a:r>
          <a:endParaRPr lang="ru-RU"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kk-KZ" sz="1800" kern="1200" dirty="0">
              <a:latin typeface="Times New Roman" pitchFamily="18" charset="0"/>
              <a:cs typeface="Times New Roman" pitchFamily="18" charset="0"/>
            </a:rPr>
            <a:t>Уақыттың ағымы өткеннен қазіргі арқылы келешекке бағытталған</a:t>
          </a:r>
          <a:endParaRPr lang="ru-RU"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kk-KZ" sz="1800" kern="1200" dirty="0">
              <a:latin typeface="Times New Roman" pitchFamily="18" charset="0"/>
              <a:cs typeface="Times New Roman" pitchFamily="18" charset="0"/>
            </a:rPr>
            <a:t>Қайта оралмайды немесе кері жүрмейді</a:t>
          </a:r>
          <a:endParaRPr lang="ru-RU" sz="1800" kern="1200" dirty="0">
            <a:latin typeface="Times New Roman" pitchFamily="18" charset="0"/>
            <a:cs typeface="Times New Roman" pitchFamily="18" charset="0"/>
          </a:endParaRPr>
        </a:p>
      </dsp:txBody>
      <dsp:txXfrm>
        <a:off x="3286155" y="2882758"/>
        <a:ext cx="3675417" cy="1864095"/>
      </dsp:txXfrm>
    </dsp:sp>
    <dsp:sp modelId="{90177759-4F37-42B2-80FE-18F301DBEFAC}">
      <dsp:nvSpPr>
        <dsp:cNvPr id="0" name=""/>
        <dsp:cNvSpPr/>
      </dsp:nvSpPr>
      <dsp:spPr>
        <a:xfrm>
          <a:off x="0" y="2786078"/>
          <a:ext cx="3292928" cy="2048157"/>
        </a:xfrm>
        <a:prstGeom prst="roundRect">
          <a:avLst/>
        </a:prstGeom>
        <a:solidFill>
          <a:srgbClr val="FF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kk-KZ" sz="2000" kern="1200" dirty="0">
              <a:solidFill>
                <a:schemeClr val="tx1"/>
              </a:solidFill>
              <a:latin typeface="Times New Roman" pitchFamily="18" charset="0"/>
              <a:cs typeface="Times New Roman" pitchFamily="18" charset="0"/>
            </a:rPr>
            <a:t>Уақыт – қозғалыстың формалары мен құрамды бөліктерінің(не элементтерінің) бірінен-бірі туындап ұласу формасы</a:t>
          </a:r>
          <a:endParaRPr lang="ru-RU" sz="2000" kern="1200" dirty="0">
            <a:solidFill>
              <a:schemeClr val="tx1"/>
            </a:solidFill>
            <a:latin typeface="Times New Roman" pitchFamily="18" charset="0"/>
            <a:cs typeface="Times New Roman" pitchFamily="18" charset="0"/>
          </a:endParaRPr>
        </a:p>
      </dsp:txBody>
      <dsp:txXfrm>
        <a:off x="99983" y="2886061"/>
        <a:ext cx="3092962" cy="18481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F37B3-104F-4E75-BAB2-EB9521D7C1D9}">
      <dsp:nvSpPr>
        <dsp:cNvPr id="0" name=""/>
        <dsp:cNvSpPr/>
      </dsp:nvSpPr>
      <dsp:spPr>
        <a:xfrm>
          <a:off x="2071695" y="-285743"/>
          <a:ext cx="3570620" cy="1833823"/>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kk-KZ" sz="4400" kern="1200" dirty="0">
              <a:solidFill>
                <a:schemeClr val="accent6">
                  <a:lumMod val="50000"/>
                </a:schemeClr>
              </a:solidFill>
              <a:latin typeface="СанаTimes New Roman"/>
              <a:cs typeface="Times New Roman" pitchFamily="18" charset="0"/>
            </a:rPr>
            <a:t>Сана</a:t>
          </a:r>
          <a:endParaRPr lang="ru-RU" sz="4400" kern="1200" dirty="0">
            <a:solidFill>
              <a:schemeClr val="accent6">
                <a:lumMod val="50000"/>
              </a:schemeClr>
            </a:solidFill>
            <a:latin typeface="СанаTimes New Roman"/>
            <a:cs typeface="Times New Roman" pitchFamily="18" charset="0"/>
          </a:endParaRPr>
        </a:p>
      </dsp:txBody>
      <dsp:txXfrm>
        <a:off x="2125406" y="-232032"/>
        <a:ext cx="3463198" cy="1726401"/>
      </dsp:txXfrm>
    </dsp:sp>
    <dsp:sp modelId="{D2A010F9-6310-4EBE-94EB-FC15B76E7312}">
      <dsp:nvSpPr>
        <dsp:cNvPr id="0" name=""/>
        <dsp:cNvSpPr/>
      </dsp:nvSpPr>
      <dsp:spPr>
        <a:xfrm rot="3566145" flipH="1" flipV="1">
          <a:off x="4030591" y="2262569"/>
          <a:ext cx="1724659" cy="245469"/>
        </a:xfrm>
        <a:prstGeom prst="lef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ru-RU" sz="1100" kern="1200"/>
        </a:p>
      </dsp:txBody>
      <dsp:txXfrm rot="10800000">
        <a:off x="4104232" y="2311663"/>
        <a:ext cx="1577377" cy="147281"/>
      </dsp:txXfrm>
    </dsp:sp>
    <dsp:sp modelId="{8B674DCD-579D-48C4-9F7F-EB4F98DBCF4A}">
      <dsp:nvSpPr>
        <dsp:cNvPr id="0" name=""/>
        <dsp:cNvSpPr/>
      </dsp:nvSpPr>
      <dsp:spPr>
        <a:xfrm>
          <a:off x="4698724" y="3222528"/>
          <a:ext cx="2475180" cy="1859144"/>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kk-KZ" sz="3200" kern="1200" dirty="0">
              <a:solidFill>
                <a:schemeClr val="accent6">
                  <a:lumMod val="50000"/>
                </a:schemeClr>
              </a:solidFill>
            </a:rPr>
            <a:t>Сананың қайнар көзі</a:t>
          </a:r>
          <a:endParaRPr lang="ru-RU" sz="3200" kern="1200" dirty="0">
            <a:solidFill>
              <a:schemeClr val="accent6">
                <a:lumMod val="50000"/>
              </a:schemeClr>
            </a:solidFill>
          </a:endParaRPr>
        </a:p>
      </dsp:txBody>
      <dsp:txXfrm>
        <a:off x="4753176" y="3276980"/>
        <a:ext cx="2366276" cy="1750240"/>
      </dsp:txXfrm>
    </dsp:sp>
    <dsp:sp modelId="{1E334473-8881-4593-B1E3-B87EE5628134}">
      <dsp:nvSpPr>
        <dsp:cNvPr id="0" name=""/>
        <dsp:cNvSpPr/>
      </dsp:nvSpPr>
      <dsp:spPr>
        <a:xfrm rot="10800000">
          <a:off x="3221726" y="3882062"/>
          <a:ext cx="1285151" cy="433156"/>
        </a:xfrm>
        <a:prstGeom prst="arc">
          <a:avLst/>
        </a:prstGeom>
        <a:solidFill>
          <a:schemeClr val="bg1">
            <a:lumMod val="8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ru-RU" sz="1900" kern="1200"/>
        </a:p>
      </dsp:txBody>
      <dsp:txXfrm rot="10800000">
        <a:off x="3351673" y="3968693"/>
        <a:ext cx="1025257" cy="259894"/>
      </dsp:txXfrm>
    </dsp:sp>
    <dsp:sp modelId="{F79F45CC-F1EF-4375-AD3E-BF980824E456}">
      <dsp:nvSpPr>
        <dsp:cNvPr id="0" name=""/>
        <dsp:cNvSpPr/>
      </dsp:nvSpPr>
      <dsp:spPr>
        <a:xfrm>
          <a:off x="617105" y="3281227"/>
          <a:ext cx="2475180" cy="1741747"/>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kk-KZ" sz="3300" kern="1200" dirty="0">
              <a:solidFill>
                <a:schemeClr val="accent6">
                  <a:lumMod val="50000"/>
                </a:schemeClr>
              </a:solidFill>
            </a:rPr>
            <a:t>Сананың  құрылымы</a:t>
          </a:r>
          <a:endParaRPr lang="ru-RU" sz="3300" kern="1200" dirty="0">
            <a:solidFill>
              <a:schemeClr val="accent6">
                <a:lumMod val="50000"/>
              </a:schemeClr>
            </a:solidFill>
          </a:endParaRPr>
        </a:p>
      </dsp:txBody>
      <dsp:txXfrm>
        <a:off x="668119" y="3332241"/>
        <a:ext cx="2373152" cy="1639719"/>
      </dsp:txXfrm>
    </dsp:sp>
    <dsp:sp modelId="{69075871-1085-449A-9D8C-495DDAF19B76}">
      <dsp:nvSpPr>
        <dsp:cNvPr id="0" name=""/>
        <dsp:cNvSpPr/>
      </dsp:nvSpPr>
      <dsp:spPr>
        <a:xfrm rot="17977581">
          <a:off x="2013606" y="2249257"/>
          <a:ext cx="1651367" cy="211640"/>
        </a:xfrm>
        <a:prstGeom prst="leftRightArrow">
          <a:avLst>
            <a:gd name="adj1" fmla="val 60000"/>
            <a:gd name="adj2" fmla="val 50000"/>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ru-RU" sz="900" kern="1200"/>
        </a:p>
      </dsp:txBody>
      <dsp:txXfrm>
        <a:off x="2077098" y="2291585"/>
        <a:ext cx="1524383" cy="1269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833E77-4657-429F-9EEF-7EF0ED9D778C}">
      <dsp:nvSpPr>
        <dsp:cNvPr id="0" name=""/>
        <dsp:cNvSpPr/>
      </dsp:nvSpPr>
      <dsp:spPr>
        <a:xfrm>
          <a:off x="1180588" y="3505"/>
          <a:ext cx="2768409" cy="870519"/>
        </a:xfrm>
        <a:prstGeom prst="roundRect">
          <a:avLst>
            <a:gd name="adj" fmla="val 10000"/>
          </a:avLst>
        </a:prstGeom>
        <a:solidFill>
          <a:srgbClr val="FF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kk-KZ" sz="2800" kern="1200" dirty="0">
              <a:solidFill>
                <a:schemeClr val="accent6">
                  <a:lumMod val="50000"/>
                </a:schemeClr>
              </a:solidFill>
            </a:rPr>
            <a:t>Сананың құрылысы</a:t>
          </a:r>
          <a:endParaRPr lang="ru-RU" sz="2800" kern="1200" dirty="0">
            <a:solidFill>
              <a:schemeClr val="accent6">
                <a:lumMod val="50000"/>
              </a:schemeClr>
            </a:solidFill>
          </a:endParaRPr>
        </a:p>
      </dsp:txBody>
      <dsp:txXfrm>
        <a:off x="1206085" y="29002"/>
        <a:ext cx="2717415" cy="819525"/>
      </dsp:txXfrm>
    </dsp:sp>
    <dsp:sp modelId="{E6683DBC-4C32-4DAA-91D7-D53B57049BC6}">
      <dsp:nvSpPr>
        <dsp:cNvPr id="0" name=""/>
        <dsp:cNvSpPr/>
      </dsp:nvSpPr>
      <dsp:spPr>
        <a:xfrm>
          <a:off x="1457429" y="874025"/>
          <a:ext cx="276840" cy="636515"/>
        </a:xfrm>
        <a:custGeom>
          <a:avLst/>
          <a:gdLst/>
          <a:ahLst/>
          <a:cxnLst/>
          <a:rect l="0" t="0" r="0" b="0"/>
          <a:pathLst>
            <a:path>
              <a:moveTo>
                <a:pt x="0" y="0"/>
              </a:moveTo>
              <a:lnTo>
                <a:pt x="0" y="636515"/>
              </a:lnTo>
              <a:lnTo>
                <a:pt x="276840" y="636515"/>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879FD9CA-1C97-416A-BE4B-E8AE1210605D}">
      <dsp:nvSpPr>
        <dsp:cNvPr id="0" name=""/>
        <dsp:cNvSpPr/>
      </dsp:nvSpPr>
      <dsp:spPr>
        <a:xfrm>
          <a:off x="1734270" y="1091655"/>
          <a:ext cx="2104707" cy="837770"/>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t>Заттық сана</a:t>
          </a:r>
          <a:endParaRPr lang="ru-RU" sz="1600" kern="1200" dirty="0"/>
        </a:p>
      </dsp:txBody>
      <dsp:txXfrm>
        <a:off x="1758807" y="1116192"/>
        <a:ext cx="2055633" cy="788696"/>
      </dsp:txXfrm>
    </dsp:sp>
    <dsp:sp modelId="{7B386167-5176-4B26-A8C7-A3666A756CFC}">
      <dsp:nvSpPr>
        <dsp:cNvPr id="0" name=""/>
        <dsp:cNvSpPr/>
      </dsp:nvSpPr>
      <dsp:spPr>
        <a:xfrm>
          <a:off x="1457429" y="874025"/>
          <a:ext cx="276840" cy="1708290"/>
        </a:xfrm>
        <a:custGeom>
          <a:avLst/>
          <a:gdLst/>
          <a:ahLst/>
          <a:cxnLst/>
          <a:rect l="0" t="0" r="0" b="0"/>
          <a:pathLst>
            <a:path>
              <a:moveTo>
                <a:pt x="0" y="0"/>
              </a:moveTo>
              <a:lnTo>
                <a:pt x="0" y="1708290"/>
              </a:lnTo>
              <a:lnTo>
                <a:pt x="276840" y="1708290"/>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C4121B01-2183-4820-B03E-5BF685D96F7B}">
      <dsp:nvSpPr>
        <dsp:cNvPr id="0" name=""/>
        <dsp:cNvSpPr/>
      </dsp:nvSpPr>
      <dsp:spPr>
        <a:xfrm>
          <a:off x="1734270" y="2147056"/>
          <a:ext cx="2099303" cy="87051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t>Өзіндік сана</a:t>
          </a:r>
        </a:p>
      </dsp:txBody>
      <dsp:txXfrm>
        <a:off x="1759767" y="2172553"/>
        <a:ext cx="2048309" cy="819525"/>
      </dsp:txXfrm>
    </dsp:sp>
    <dsp:sp modelId="{9430C727-34AC-43CB-A290-65920E8C8B96}">
      <dsp:nvSpPr>
        <dsp:cNvPr id="0" name=""/>
        <dsp:cNvSpPr/>
      </dsp:nvSpPr>
      <dsp:spPr>
        <a:xfrm>
          <a:off x="1457429" y="874025"/>
          <a:ext cx="276840" cy="2796440"/>
        </a:xfrm>
        <a:custGeom>
          <a:avLst/>
          <a:gdLst/>
          <a:ahLst/>
          <a:cxnLst/>
          <a:rect l="0" t="0" r="0" b="0"/>
          <a:pathLst>
            <a:path>
              <a:moveTo>
                <a:pt x="0" y="0"/>
              </a:moveTo>
              <a:lnTo>
                <a:pt x="0" y="2796440"/>
              </a:lnTo>
              <a:lnTo>
                <a:pt x="276840" y="2796440"/>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4E5902C3-86A2-414B-802D-028731BE3016}">
      <dsp:nvSpPr>
        <dsp:cNvPr id="0" name=""/>
        <dsp:cNvSpPr/>
      </dsp:nvSpPr>
      <dsp:spPr>
        <a:xfrm>
          <a:off x="1734270" y="3235206"/>
          <a:ext cx="2104707" cy="87051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t>Сана ұйым ретінде</a:t>
          </a:r>
        </a:p>
      </dsp:txBody>
      <dsp:txXfrm>
        <a:off x="1759767" y="3260703"/>
        <a:ext cx="2053713" cy="819525"/>
      </dsp:txXfrm>
    </dsp:sp>
    <dsp:sp modelId="{38E6319C-9704-41CF-B2AF-189FF91EE2A9}">
      <dsp:nvSpPr>
        <dsp:cNvPr id="0" name=""/>
        <dsp:cNvSpPr/>
      </dsp:nvSpPr>
      <dsp:spPr>
        <a:xfrm>
          <a:off x="4384258" y="3505"/>
          <a:ext cx="2828788" cy="870519"/>
        </a:xfrm>
        <a:prstGeom prst="roundRect">
          <a:avLst>
            <a:gd name="adj" fmla="val 10000"/>
          </a:avLst>
        </a:prstGeom>
        <a:solidFill>
          <a:srgbClr val="FF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kk-KZ" sz="2800" kern="1200" dirty="0">
              <a:solidFill>
                <a:schemeClr val="accent6">
                  <a:lumMod val="50000"/>
                </a:schemeClr>
              </a:solidFill>
            </a:rPr>
            <a:t>Сананың қайнар көзі</a:t>
          </a:r>
          <a:endParaRPr lang="ru-RU" sz="2800" kern="1200" dirty="0">
            <a:solidFill>
              <a:schemeClr val="accent6">
                <a:lumMod val="50000"/>
              </a:schemeClr>
            </a:solidFill>
          </a:endParaRPr>
        </a:p>
      </dsp:txBody>
      <dsp:txXfrm>
        <a:off x="4409755" y="29002"/>
        <a:ext cx="2777794" cy="819525"/>
      </dsp:txXfrm>
    </dsp:sp>
    <dsp:sp modelId="{8BC96709-5A46-4A70-AA9F-4F92F488D24A}">
      <dsp:nvSpPr>
        <dsp:cNvPr id="0" name=""/>
        <dsp:cNvSpPr/>
      </dsp:nvSpPr>
      <dsp:spPr>
        <a:xfrm>
          <a:off x="4667137" y="874025"/>
          <a:ext cx="282878" cy="652889"/>
        </a:xfrm>
        <a:custGeom>
          <a:avLst/>
          <a:gdLst/>
          <a:ahLst/>
          <a:cxnLst/>
          <a:rect l="0" t="0" r="0" b="0"/>
          <a:pathLst>
            <a:path>
              <a:moveTo>
                <a:pt x="0" y="0"/>
              </a:moveTo>
              <a:lnTo>
                <a:pt x="0" y="652889"/>
              </a:lnTo>
              <a:lnTo>
                <a:pt x="282878" y="652889"/>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38446910-E200-4C9A-9C46-330FDDB7C455}">
      <dsp:nvSpPr>
        <dsp:cNvPr id="0" name=""/>
        <dsp:cNvSpPr/>
      </dsp:nvSpPr>
      <dsp:spPr>
        <a:xfrm>
          <a:off x="4950016" y="1091655"/>
          <a:ext cx="2476677" cy="87051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solidFill>
                <a:schemeClr val="accent6">
                  <a:lumMod val="50000"/>
                </a:schemeClr>
              </a:solidFill>
            </a:rPr>
            <a:t>Табиғат,әлеуметтік,рухани құбылыстар</a:t>
          </a:r>
          <a:endParaRPr lang="ru-RU" sz="1600" kern="1200" dirty="0">
            <a:solidFill>
              <a:schemeClr val="accent6">
                <a:lumMod val="50000"/>
              </a:schemeClr>
            </a:solidFill>
          </a:endParaRPr>
        </a:p>
      </dsp:txBody>
      <dsp:txXfrm>
        <a:off x="4975513" y="1117152"/>
        <a:ext cx="2425683" cy="819525"/>
      </dsp:txXfrm>
    </dsp:sp>
    <dsp:sp modelId="{F301B274-86ED-424E-A419-BA9D18FB789E}">
      <dsp:nvSpPr>
        <dsp:cNvPr id="0" name=""/>
        <dsp:cNvSpPr/>
      </dsp:nvSpPr>
      <dsp:spPr>
        <a:xfrm>
          <a:off x="4667137" y="874025"/>
          <a:ext cx="282878" cy="1741039"/>
        </a:xfrm>
        <a:custGeom>
          <a:avLst/>
          <a:gdLst/>
          <a:ahLst/>
          <a:cxnLst/>
          <a:rect l="0" t="0" r="0" b="0"/>
          <a:pathLst>
            <a:path>
              <a:moveTo>
                <a:pt x="0" y="0"/>
              </a:moveTo>
              <a:lnTo>
                <a:pt x="0" y="1741039"/>
              </a:lnTo>
              <a:lnTo>
                <a:pt x="282878" y="1741039"/>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42A8635D-E283-4041-B314-478EB5EF3F69}">
      <dsp:nvSpPr>
        <dsp:cNvPr id="0" name=""/>
        <dsp:cNvSpPr/>
      </dsp:nvSpPr>
      <dsp:spPr>
        <a:xfrm>
          <a:off x="4950016" y="2179805"/>
          <a:ext cx="2458320" cy="87051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solidFill>
                <a:schemeClr val="accent6">
                  <a:lumMod val="50000"/>
                </a:schemeClr>
              </a:solidFill>
            </a:rPr>
            <a:t>Әлеуметтік мәдени орта:этикалық,эстетикалық ережелер</a:t>
          </a:r>
          <a:endParaRPr lang="ru-RU" sz="1600" kern="1200" dirty="0">
            <a:solidFill>
              <a:schemeClr val="accent6">
                <a:lumMod val="50000"/>
              </a:schemeClr>
            </a:solidFill>
          </a:endParaRPr>
        </a:p>
      </dsp:txBody>
      <dsp:txXfrm>
        <a:off x="4975513" y="2205302"/>
        <a:ext cx="2407326" cy="819525"/>
      </dsp:txXfrm>
    </dsp:sp>
    <dsp:sp modelId="{BBF05B24-88A5-4A64-9C27-6E2C0F6DE89D}">
      <dsp:nvSpPr>
        <dsp:cNvPr id="0" name=""/>
        <dsp:cNvSpPr/>
      </dsp:nvSpPr>
      <dsp:spPr>
        <a:xfrm>
          <a:off x="4667137" y="874025"/>
          <a:ext cx="282878" cy="2829189"/>
        </a:xfrm>
        <a:custGeom>
          <a:avLst/>
          <a:gdLst/>
          <a:ahLst/>
          <a:cxnLst/>
          <a:rect l="0" t="0" r="0" b="0"/>
          <a:pathLst>
            <a:path>
              <a:moveTo>
                <a:pt x="0" y="0"/>
              </a:moveTo>
              <a:lnTo>
                <a:pt x="0" y="2829189"/>
              </a:lnTo>
              <a:lnTo>
                <a:pt x="282878" y="2829189"/>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3CC3AD02-D81C-4509-8950-FDB1A19125FF}">
      <dsp:nvSpPr>
        <dsp:cNvPr id="0" name=""/>
        <dsp:cNvSpPr/>
      </dsp:nvSpPr>
      <dsp:spPr>
        <a:xfrm>
          <a:off x="4950016" y="3267954"/>
          <a:ext cx="2495035" cy="87051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solidFill>
                <a:schemeClr val="accent6">
                  <a:lumMod val="50000"/>
                </a:schemeClr>
              </a:solidFill>
            </a:rPr>
            <a:t>Жеке адамның рухани әлемі</a:t>
          </a:r>
          <a:endParaRPr lang="ru-RU" sz="1600" kern="1200" dirty="0">
            <a:solidFill>
              <a:schemeClr val="accent6">
                <a:lumMod val="50000"/>
              </a:schemeClr>
            </a:solidFill>
          </a:endParaRPr>
        </a:p>
      </dsp:txBody>
      <dsp:txXfrm>
        <a:off x="4975513" y="3293451"/>
        <a:ext cx="2444041" cy="819525"/>
      </dsp:txXfrm>
    </dsp:sp>
    <dsp:sp modelId="{7F75C75D-8705-4EC1-BDED-DAAB7E498A76}">
      <dsp:nvSpPr>
        <dsp:cNvPr id="0" name=""/>
        <dsp:cNvSpPr/>
      </dsp:nvSpPr>
      <dsp:spPr>
        <a:xfrm>
          <a:off x="4667137" y="874025"/>
          <a:ext cx="282878" cy="3917339"/>
        </a:xfrm>
        <a:custGeom>
          <a:avLst/>
          <a:gdLst/>
          <a:ahLst/>
          <a:cxnLst/>
          <a:rect l="0" t="0" r="0" b="0"/>
          <a:pathLst>
            <a:path>
              <a:moveTo>
                <a:pt x="0" y="0"/>
              </a:moveTo>
              <a:lnTo>
                <a:pt x="0" y="3917339"/>
              </a:lnTo>
              <a:lnTo>
                <a:pt x="282878" y="3917339"/>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80E63BEF-791F-4865-91E6-2929D80F0FAD}">
      <dsp:nvSpPr>
        <dsp:cNvPr id="0" name=""/>
        <dsp:cNvSpPr/>
      </dsp:nvSpPr>
      <dsp:spPr>
        <a:xfrm>
          <a:off x="4950016" y="4356104"/>
          <a:ext cx="2495035" cy="87051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solidFill>
                <a:schemeClr val="accent6">
                  <a:lumMod val="50000"/>
                </a:schemeClr>
              </a:solidFill>
            </a:rPr>
            <a:t>Ми- табиғи жүйе ретінде</a:t>
          </a:r>
          <a:endParaRPr lang="ru-RU" sz="1600" kern="1200" dirty="0">
            <a:solidFill>
              <a:schemeClr val="accent6">
                <a:lumMod val="50000"/>
              </a:schemeClr>
            </a:solidFill>
          </a:endParaRPr>
        </a:p>
      </dsp:txBody>
      <dsp:txXfrm>
        <a:off x="4975513" y="4381601"/>
        <a:ext cx="2444041" cy="819525"/>
      </dsp:txXfrm>
    </dsp:sp>
    <dsp:sp modelId="{36894ECC-F259-4E11-A512-CA1D0AEE60A5}">
      <dsp:nvSpPr>
        <dsp:cNvPr id="0" name=""/>
        <dsp:cNvSpPr/>
      </dsp:nvSpPr>
      <dsp:spPr>
        <a:xfrm>
          <a:off x="4667137" y="874025"/>
          <a:ext cx="282878" cy="5005488"/>
        </a:xfrm>
        <a:custGeom>
          <a:avLst/>
          <a:gdLst/>
          <a:ahLst/>
          <a:cxnLst/>
          <a:rect l="0" t="0" r="0" b="0"/>
          <a:pathLst>
            <a:path>
              <a:moveTo>
                <a:pt x="0" y="0"/>
              </a:moveTo>
              <a:lnTo>
                <a:pt x="0" y="5005488"/>
              </a:lnTo>
              <a:lnTo>
                <a:pt x="282878" y="5005488"/>
              </a:lnTo>
            </a:path>
          </a:pathLst>
        </a:custGeom>
        <a:noFill/>
        <a:ln w="254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D5407B8E-749A-4285-BA58-FF1AE21C9044}">
      <dsp:nvSpPr>
        <dsp:cNvPr id="0" name=""/>
        <dsp:cNvSpPr/>
      </dsp:nvSpPr>
      <dsp:spPr>
        <a:xfrm>
          <a:off x="4950016" y="5444254"/>
          <a:ext cx="2513392" cy="87051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kk-KZ" sz="1600" kern="1200" dirty="0">
              <a:solidFill>
                <a:schemeClr val="accent6">
                  <a:lumMod val="50000"/>
                </a:schemeClr>
              </a:solidFill>
            </a:rPr>
            <a:t>Ғарыштық информациялық-мағына өріс</a:t>
          </a:r>
          <a:endParaRPr lang="ru-RU" sz="1600" kern="1200" dirty="0">
            <a:solidFill>
              <a:schemeClr val="accent6">
                <a:lumMod val="50000"/>
              </a:schemeClr>
            </a:solidFill>
          </a:endParaRPr>
        </a:p>
      </dsp:txBody>
      <dsp:txXfrm>
        <a:off x="4975513" y="5469751"/>
        <a:ext cx="2462398" cy="81952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444E4E-0EEE-4F48-A48F-A2756831BE36}" type="slidenum">
              <a:rPr lang="ru-RU" altLang="en-US"/>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 /><Relationship Id="rId1" Type="http://schemas.openxmlformats.org/officeDocument/2006/relationships/notesMaster" Target="../notesMasters/notesMaster1.xml" /></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 /><Relationship Id="rId1" Type="http://schemas.openxmlformats.org/officeDocument/2006/relationships/notesMaster" Target="../notesMasters/notesMaster1.xml" /></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 /><Relationship Id="rId1" Type="http://schemas.openxmlformats.org/officeDocument/2006/relationships/notesMaster" Target="../notesMasters/notesMaster1.xml" /></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 /><Relationship Id="rId1" Type="http://schemas.openxmlformats.org/officeDocument/2006/relationships/notesMaster" Target="../notesMasters/notesMaster1.xml" /></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 /><Relationship Id="rId1" Type="http://schemas.openxmlformats.org/officeDocument/2006/relationships/notesMaster" Target="../notesMasters/notesMaster1.xml" /></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 /><Relationship Id="rId1" Type="http://schemas.openxmlformats.org/officeDocument/2006/relationships/notesMaster" Target="../notesMasters/notesMaster1.xml" /></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a:ln/>
        </p:spPr>
      </p:sp>
      <p:sp>
        <p:nvSpPr>
          <p:cNvPr id="5837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837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FA50B6-7CCE-4AB9-B821-2AA6A2E7F03C}" type="slidenum">
              <a:rPr lang="ru-RU" altLang="en-US"/>
              <a:pPr eaLnBrk="1" hangingPunct="1"/>
              <a:t>2</a:t>
            </a:fld>
            <a:endParaRPr lang="ru-RU"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раз слайда 1"/>
          <p:cNvSpPr>
            <a:spLocks noGrp="1" noRot="1" noChangeAspect="1" noTextEdit="1"/>
          </p:cNvSpPr>
          <p:nvPr>
            <p:ph type="sldImg"/>
          </p:nvPr>
        </p:nvSpPr>
        <p:spPr>
          <a:ln/>
        </p:spPr>
      </p:sp>
      <p:sp>
        <p:nvSpPr>
          <p:cNvPr id="6758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758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4F8CF2-2577-4EA5-AF67-E4CA51FBDE0C}" type="slidenum">
              <a:rPr lang="ru-RU" altLang="en-US"/>
              <a:pPr eaLnBrk="1" hangingPunct="1"/>
              <a:t>11</a:t>
            </a:fld>
            <a:endParaRPr lang="ru-RU"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раз слайда 1"/>
          <p:cNvSpPr>
            <a:spLocks noGrp="1" noRot="1" noChangeAspect="1" noTextEdit="1"/>
          </p:cNvSpPr>
          <p:nvPr>
            <p:ph type="sldImg"/>
          </p:nvPr>
        </p:nvSpPr>
        <p:spPr>
          <a:ln/>
        </p:spPr>
      </p:sp>
      <p:sp>
        <p:nvSpPr>
          <p:cNvPr id="6861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861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C2377A-1CB2-4234-9714-CD9CB5D87814}" type="slidenum">
              <a:rPr lang="ru-RU" altLang="en-US"/>
              <a:pPr eaLnBrk="1" hangingPunct="1"/>
              <a:t>12</a:t>
            </a:fld>
            <a:endParaRPr lang="ru-RU"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Образ слайда 1"/>
          <p:cNvSpPr>
            <a:spLocks noGrp="1" noRot="1" noChangeAspect="1" noTextEdit="1"/>
          </p:cNvSpPr>
          <p:nvPr>
            <p:ph type="sldImg"/>
          </p:nvPr>
        </p:nvSpPr>
        <p:spPr>
          <a:ln/>
        </p:spPr>
      </p:sp>
      <p:sp>
        <p:nvSpPr>
          <p:cNvPr id="6963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963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2BE61A-E9E6-4B65-B57E-E9625ECB59ED}" type="slidenum">
              <a:rPr lang="ru-RU" altLang="en-US"/>
              <a:pPr eaLnBrk="1" hangingPunct="1"/>
              <a:t>13</a:t>
            </a:fld>
            <a:endParaRPr lang="ru-RU"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раз слайда 1"/>
          <p:cNvSpPr>
            <a:spLocks noGrp="1" noRot="1" noChangeAspect="1" noTextEdit="1"/>
          </p:cNvSpPr>
          <p:nvPr>
            <p:ph type="sldImg"/>
          </p:nvPr>
        </p:nvSpPr>
        <p:spPr>
          <a:ln/>
        </p:spPr>
      </p:sp>
      <p:sp>
        <p:nvSpPr>
          <p:cNvPr id="7065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066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0DC392-CB09-47A4-837A-118AB66C8976}" type="slidenum">
              <a:rPr lang="ru-RU" altLang="en-US"/>
              <a:pPr eaLnBrk="1" hangingPunct="1"/>
              <a:t>14</a:t>
            </a:fld>
            <a:endParaRPr lang="ru-RU"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Образ слайда 1"/>
          <p:cNvSpPr>
            <a:spLocks noGrp="1" noRot="1" noChangeAspect="1" noTextEdit="1"/>
          </p:cNvSpPr>
          <p:nvPr>
            <p:ph type="sldImg"/>
          </p:nvPr>
        </p:nvSpPr>
        <p:spPr>
          <a:ln/>
        </p:spPr>
      </p:sp>
      <p:sp>
        <p:nvSpPr>
          <p:cNvPr id="7168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168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868DC5-6648-4F32-B692-8EF96C5A1BB4}" type="slidenum">
              <a:rPr lang="ru-RU" altLang="en-US"/>
              <a:pPr eaLnBrk="1" hangingPunct="1"/>
              <a:t>15</a:t>
            </a:fld>
            <a:endParaRPr lang="ru-RU"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Образ слайда 1"/>
          <p:cNvSpPr>
            <a:spLocks noGrp="1" noRot="1" noChangeAspect="1" noTextEdit="1"/>
          </p:cNvSpPr>
          <p:nvPr>
            <p:ph type="sldImg"/>
          </p:nvPr>
        </p:nvSpPr>
        <p:spPr>
          <a:ln/>
        </p:spPr>
      </p:sp>
      <p:sp>
        <p:nvSpPr>
          <p:cNvPr id="7270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270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E442D3-7366-4C4D-9F85-F667BD08B1AF}" type="slidenum">
              <a:rPr lang="ru-RU" altLang="en-US"/>
              <a:pPr eaLnBrk="1" hangingPunct="1"/>
              <a:t>16</a:t>
            </a:fld>
            <a:endParaRPr lang="ru-RU"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Образ слайда 1"/>
          <p:cNvSpPr>
            <a:spLocks noGrp="1" noRot="1" noChangeAspect="1" noTextEdit="1"/>
          </p:cNvSpPr>
          <p:nvPr>
            <p:ph type="sldImg"/>
          </p:nvPr>
        </p:nvSpPr>
        <p:spPr>
          <a:ln/>
        </p:spPr>
      </p:sp>
      <p:sp>
        <p:nvSpPr>
          <p:cNvPr id="7373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373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C1B8AD-7D11-41D7-991C-72D89D22ED8A}" type="slidenum">
              <a:rPr lang="ru-RU" altLang="en-US"/>
              <a:pPr eaLnBrk="1" hangingPunct="1"/>
              <a:t>17</a:t>
            </a:fld>
            <a:endParaRPr lang="ru-RU"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Образ слайда 1"/>
          <p:cNvSpPr>
            <a:spLocks noGrp="1" noRot="1" noChangeAspect="1" noTextEdit="1"/>
          </p:cNvSpPr>
          <p:nvPr>
            <p:ph type="sldImg"/>
          </p:nvPr>
        </p:nvSpPr>
        <p:spPr>
          <a:ln/>
        </p:spPr>
      </p:sp>
      <p:sp>
        <p:nvSpPr>
          <p:cNvPr id="7475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475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21A577-F23C-4470-9BDB-4AC38A726758}" type="slidenum">
              <a:rPr lang="ru-RU" altLang="en-US"/>
              <a:pPr eaLnBrk="1" hangingPunct="1"/>
              <a:t>18</a:t>
            </a:fld>
            <a:endParaRPr lang="ru-RU"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Образ слайда 1"/>
          <p:cNvSpPr>
            <a:spLocks noGrp="1" noRot="1" noChangeAspect="1" noTextEdit="1"/>
          </p:cNvSpPr>
          <p:nvPr>
            <p:ph type="sldImg"/>
          </p:nvPr>
        </p:nvSpPr>
        <p:spPr>
          <a:ln/>
        </p:spPr>
      </p:sp>
      <p:sp>
        <p:nvSpPr>
          <p:cNvPr id="7577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578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C29825-F81F-4E77-B4E7-C7AA46CF62ED}" type="slidenum">
              <a:rPr lang="ru-RU" altLang="en-US"/>
              <a:pPr eaLnBrk="1" hangingPunct="1"/>
              <a:t>19</a:t>
            </a:fld>
            <a:endParaRPr lang="ru-RU"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Образ слайда 1"/>
          <p:cNvSpPr>
            <a:spLocks noGrp="1" noRot="1" noChangeAspect="1" noTextEdit="1"/>
          </p:cNvSpPr>
          <p:nvPr>
            <p:ph type="sldImg"/>
          </p:nvPr>
        </p:nvSpPr>
        <p:spPr>
          <a:ln/>
        </p:spPr>
      </p:sp>
      <p:sp>
        <p:nvSpPr>
          <p:cNvPr id="7680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680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346809-283A-4CFA-AED2-3E75F7BB0C51}" type="slidenum">
              <a:rPr lang="ru-RU" altLang="en-US"/>
              <a:pPr eaLnBrk="1" hangingPunct="1"/>
              <a:t>20</a:t>
            </a:fld>
            <a:endParaRPr lang="ru-R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раз слайда 1"/>
          <p:cNvSpPr>
            <a:spLocks noGrp="1" noRot="1" noChangeAspect="1" noTextEdit="1"/>
          </p:cNvSpPr>
          <p:nvPr>
            <p:ph type="sldImg"/>
          </p:nvPr>
        </p:nvSpPr>
        <p:spPr>
          <a:ln/>
        </p:spPr>
      </p:sp>
      <p:sp>
        <p:nvSpPr>
          <p:cNvPr id="5939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C68547-0FFD-4F2B-995A-7AE9B7FCDB5F}" type="slidenum">
              <a:rPr lang="ru-RU" altLang="en-US"/>
              <a:pPr eaLnBrk="1" hangingPunct="1"/>
              <a:t>3</a:t>
            </a:fld>
            <a:endParaRPr lang="ru-RU"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Образ слайда 1"/>
          <p:cNvSpPr>
            <a:spLocks noGrp="1" noRot="1" noChangeAspect="1" noTextEdit="1"/>
          </p:cNvSpPr>
          <p:nvPr>
            <p:ph type="sldImg"/>
          </p:nvPr>
        </p:nvSpPr>
        <p:spPr>
          <a:ln/>
        </p:spPr>
      </p:sp>
      <p:sp>
        <p:nvSpPr>
          <p:cNvPr id="7782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782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1A484B-7339-48EF-9E8C-25F0C84DCF90}" type="slidenum">
              <a:rPr lang="ru-RU" altLang="en-US"/>
              <a:pPr eaLnBrk="1" hangingPunct="1"/>
              <a:t>21</a:t>
            </a:fld>
            <a:endParaRPr lang="ru-RU"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Образ слайда 1"/>
          <p:cNvSpPr>
            <a:spLocks noGrp="1" noRot="1" noChangeAspect="1" noTextEdit="1"/>
          </p:cNvSpPr>
          <p:nvPr>
            <p:ph type="sldImg"/>
          </p:nvPr>
        </p:nvSpPr>
        <p:spPr>
          <a:ln/>
        </p:spPr>
      </p:sp>
      <p:sp>
        <p:nvSpPr>
          <p:cNvPr id="7885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885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4327FC-F8B6-470B-BA2C-8D3D29CC7ECF}" type="slidenum">
              <a:rPr lang="ru-RU" altLang="en-US"/>
              <a:pPr eaLnBrk="1" hangingPunct="1"/>
              <a:t>22</a:t>
            </a:fld>
            <a:endParaRPr lang="ru-RU"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Образ слайда 1"/>
          <p:cNvSpPr>
            <a:spLocks noGrp="1" noRot="1" noChangeAspect="1" noTextEdit="1"/>
          </p:cNvSpPr>
          <p:nvPr>
            <p:ph type="sldImg"/>
          </p:nvPr>
        </p:nvSpPr>
        <p:spPr>
          <a:ln/>
        </p:spPr>
      </p:sp>
      <p:sp>
        <p:nvSpPr>
          <p:cNvPr id="7987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987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D2F65A-B6A4-4628-9966-8F59C3193394}" type="slidenum">
              <a:rPr lang="ru-RU" altLang="en-US"/>
              <a:pPr eaLnBrk="1" hangingPunct="1"/>
              <a:t>23</a:t>
            </a:fld>
            <a:endParaRPr lang="ru-RU"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Образ слайда 1"/>
          <p:cNvSpPr>
            <a:spLocks noGrp="1" noRot="1" noChangeAspect="1" noTextEdit="1"/>
          </p:cNvSpPr>
          <p:nvPr>
            <p:ph type="sldImg"/>
          </p:nvPr>
        </p:nvSpPr>
        <p:spPr>
          <a:ln/>
        </p:spPr>
      </p:sp>
      <p:sp>
        <p:nvSpPr>
          <p:cNvPr id="808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090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BD184F-D11F-4069-AE9A-28CBEFD9C265}" type="slidenum">
              <a:rPr lang="ru-RU" altLang="en-US"/>
              <a:pPr eaLnBrk="1" hangingPunct="1"/>
              <a:t>24</a:t>
            </a:fld>
            <a:endParaRPr lang="ru-RU"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Образ слайда 1"/>
          <p:cNvSpPr>
            <a:spLocks noGrp="1" noRot="1" noChangeAspect="1" noTextEdit="1"/>
          </p:cNvSpPr>
          <p:nvPr>
            <p:ph type="sldImg"/>
          </p:nvPr>
        </p:nvSpPr>
        <p:spPr>
          <a:ln/>
        </p:spPr>
      </p:sp>
      <p:sp>
        <p:nvSpPr>
          <p:cNvPr id="8192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192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0D6AD4-C91D-4A78-9293-56AC68090288}" type="slidenum">
              <a:rPr lang="ru-RU" altLang="en-US"/>
              <a:pPr eaLnBrk="1" hangingPunct="1"/>
              <a:t>25</a:t>
            </a:fld>
            <a:endParaRPr lang="ru-RU"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Образ слайда 1"/>
          <p:cNvSpPr>
            <a:spLocks noGrp="1" noRot="1" noChangeAspect="1" noTextEdit="1"/>
          </p:cNvSpPr>
          <p:nvPr>
            <p:ph type="sldImg"/>
          </p:nvPr>
        </p:nvSpPr>
        <p:spPr>
          <a:ln/>
        </p:spPr>
      </p:sp>
      <p:sp>
        <p:nvSpPr>
          <p:cNvPr id="8294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294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4665F-CA26-4912-B63B-ED392E45E4B8}" type="slidenum">
              <a:rPr lang="ru-RU" altLang="en-US"/>
              <a:pPr eaLnBrk="1" hangingPunct="1"/>
              <a:t>26</a:t>
            </a:fld>
            <a:endParaRPr lang="ru-RU"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Образ слайда 1"/>
          <p:cNvSpPr>
            <a:spLocks noGrp="1" noRot="1" noChangeAspect="1" noTextEdit="1"/>
          </p:cNvSpPr>
          <p:nvPr>
            <p:ph type="sldImg"/>
          </p:nvPr>
        </p:nvSpPr>
        <p:spPr>
          <a:ln/>
        </p:spPr>
      </p:sp>
      <p:sp>
        <p:nvSpPr>
          <p:cNvPr id="8397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397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D1B8D4-7793-4D4E-84C2-FDA3E68EEFF2}" type="slidenum">
              <a:rPr lang="ru-RU" altLang="en-US"/>
              <a:pPr eaLnBrk="1" hangingPunct="1"/>
              <a:t>27</a:t>
            </a:fld>
            <a:endParaRPr lang="ru-RU"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Образ слайда 1"/>
          <p:cNvSpPr>
            <a:spLocks noGrp="1" noRot="1" noChangeAspect="1" noTextEdit="1"/>
          </p:cNvSpPr>
          <p:nvPr>
            <p:ph type="sldImg"/>
          </p:nvPr>
        </p:nvSpPr>
        <p:spPr>
          <a:ln/>
        </p:spPr>
      </p:sp>
      <p:sp>
        <p:nvSpPr>
          <p:cNvPr id="8499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499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152E4F-B29A-467C-A516-82ED6C80CDAE}" type="slidenum">
              <a:rPr lang="ru-RU" altLang="en-US"/>
              <a:pPr eaLnBrk="1" hangingPunct="1"/>
              <a:t>28</a:t>
            </a:fld>
            <a:endParaRPr lang="ru-RU"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a:ln/>
        </p:spPr>
      </p:sp>
      <p:sp>
        <p:nvSpPr>
          <p:cNvPr id="860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60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61A244-3EA5-4094-9D97-5DC3BD6853AD}" type="slidenum">
              <a:rPr lang="ru-RU" altLang="en-US"/>
              <a:pPr eaLnBrk="1" hangingPunct="1"/>
              <a:t>29</a:t>
            </a:fld>
            <a:endParaRPr lang="ru-RU"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Образ слайда 1"/>
          <p:cNvSpPr>
            <a:spLocks noGrp="1" noRot="1" noChangeAspect="1" noTextEdit="1"/>
          </p:cNvSpPr>
          <p:nvPr>
            <p:ph type="sldImg"/>
          </p:nvPr>
        </p:nvSpPr>
        <p:spPr>
          <a:ln/>
        </p:spPr>
      </p:sp>
      <p:sp>
        <p:nvSpPr>
          <p:cNvPr id="8704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704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A1F976-F463-4BAE-BEB8-468505563FDC}" type="slidenum">
              <a:rPr lang="ru-RU" altLang="en-US"/>
              <a:pPr eaLnBrk="1" hangingPunct="1"/>
              <a:t>30</a:t>
            </a:fld>
            <a:endParaRPr lang="ru-RU"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a:ln/>
        </p:spPr>
      </p:sp>
      <p:sp>
        <p:nvSpPr>
          <p:cNvPr id="604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04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649633-98F0-4780-B7E5-00A1A142BBAE}" type="slidenum">
              <a:rPr lang="ru-RU" altLang="en-US"/>
              <a:pPr eaLnBrk="1" hangingPunct="1"/>
              <a:t>4</a:t>
            </a:fld>
            <a:endParaRPr lang="ru-RU"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Образ слайда 1"/>
          <p:cNvSpPr>
            <a:spLocks noGrp="1" noRot="1" noChangeAspect="1" noTextEdit="1"/>
          </p:cNvSpPr>
          <p:nvPr>
            <p:ph type="sldImg"/>
          </p:nvPr>
        </p:nvSpPr>
        <p:spPr>
          <a:ln/>
        </p:spPr>
      </p:sp>
      <p:sp>
        <p:nvSpPr>
          <p:cNvPr id="8806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806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350C21-2E7A-412B-B5DA-405E0C7B7041}" type="slidenum">
              <a:rPr lang="ru-RU" altLang="en-US"/>
              <a:pPr eaLnBrk="1" hangingPunct="1"/>
              <a:t>31</a:t>
            </a:fld>
            <a:endParaRPr lang="ru-RU"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Образ слайда 1"/>
          <p:cNvSpPr>
            <a:spLocks noGrp="1" noRot="1" noChangeAspect="1" noTextEdit="1"/>
          </p:cNvSpPr>
          <p:nvPr>
            <p:ph type="sldImg"/>
          </p:nvPr>
        </p:nvSpPr>
        <p:spPr>
          <a:ln/>
        </p:spPr>
      </p:sp>
      <p:sp>
        <p:nvSpPr>
          <p:cNvPr id="8909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909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E243F3-24CE-4077-8C01-3953486B072C}" type="slidenum">
              <a:rPr lang="ru-RU" altLang="en-US"/>
              <a:pPr eaLnBrk="1" hangingPunct="1"/>
              <a:t>32</a:t>
            </a:fld>
            <a:endParaRPr lang="ru-RU"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Образ слайда 1"/>
          <p:cNvSpPr>
            <a:spLocks noGrp="1" noRot="1" noChangeAspect="1" noTextEdit="1"/>
          </p:cNvSpPr>
          <p:nvPr>
            <p:ph type="sldImg"/>
          </p:nvPr>
        </p:nvSpPr>
        <p:spPr>
          <a:ln/>
        </p:spPr>
      </p:sp>
      <p:sp>
        <p:nvSpPr>
          <p:cNvPr id="9011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011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48236A-0D0E-4F43-A23E-F958101E9FC1}" type="slidenum">
              <a:rPr lang="ru-RU" altLang="en-US"/>
              <a:pPr eaLnBrk="1" hangingPunct="1"/>
              <a:t>33</a:t>
            </a:fld>
            <a:endParaRPr lang="ru-RU"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Образ слайда 1"/>
          <p:cNvSpPr>
            <a:spLocks noGrp="1" noRot="1" noChangeAspect="1" noTextEdit="1"/>
          </p:cNvSpPr>
          <p:nvPr>
            <p:ph type="sldImg"/>
          </p:nvPr>
        </p:nvSpPr>
        <p:spPr>
          <a:ln/>
        </p:spPr>
      </p:sp>
      <p:sp>
        <p:nvSpPr>
          <p:cNvPr id="9113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114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511A80-FBCA-44D4-9B3B-40BDD7198F26}" type="slidenum">
              <a:rPr lang="ru-RU" altLang="en-US"/>
              <a:pPr eaLnBrk="1" hangingPunct="1"/>
              <a:t>34</a:t>
            </a:fld>
            <a:endParaRPr lang="ru-RU"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Образ слайда 1"/>
          <p:cNvSpPr>
            <a:spLocks noGrp="1" noRot="1" noChangeAspect="1" noTextEdit="1"/>
          </p:cNvSpPr>
          <p:nvPr>
            <p:ph type="sldImg"/>
          </p:nvPr>
        </p:nvSpPr>
        <p:spPr>
          <a:ln/>
        </p:spPr>
      </p:sp>
      <p:sp>
        <p:nvSpPr>
          <p:cNvPr id="9216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216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71BCC6-310F-4493-BABD-9E9C66D4408F}" type="slidenum">
              <a:rPr lang="ru-RU" altLang="en-US"/>
              <a:pPr eaLnBrk="1" hangingPunct="1"/>
              <a:t>35</a:t>
            </a:fld>
            <a:endParaRPr lang="ru-RU"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Образ слайда 1"/>
          <p:cNvSpPr>
            <a:spLocks noGrp="1" noRot="1" noChangeAspect="1" noTextEdit="1"/>
          </p:cNvSpPr>
          <p:nvPr>
            <p:ph type="sldImg"/>
          </p:nvPr>
        </p:nvSpPr>
        <p:spPr>
          <a:ln/>
        </p:spPr>
      </p:sp>
      <p:sp>
        <p:nvSpPr>
          <p:cNvPr id="9318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318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26C07E-9D6A-4BCB-8D20-D26BD81F4955}" type="slidenum">
              <a:rPr lang="ru-RU" altLang="en-US"/>
              <a:pPr eaLnBrk="1" hangingPunct="1"/>
              <a:t>36</a:t>
            </a:fld>
            <a:endParaRPr lang="ru-RU"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Образ слайда 1"/>
          <p:cNvSpPr>
            <a:spLocks noGrp="1" noRot="1" noChangeAspect="1" noTextEdit="1"/>
          </p:cNvSpPr>
          <p:nvPr>
            <p:ph type="sldImg"/>
          </p:nvPr>
        </p:nvSpPr>
        <p:spPr>
          <a:ln/>
        </p:spPr>
      </p:sp>
      <p:sp>
        <p:nvSpPr>
          <p:cNvPr id="9421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421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4E9123-2A0E-468B-85EC-A7A301BD3CAB}" type="slidenum">
              <a:rPr lang="ru-RU" altLang="en-US"/>
              <a:pPr eaLnBrk="1" hangingPunct="1"/>
              <a:t>37</a:t>
            </a:fld>
            <a:endParaRPr lang="ru-RU"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Образ слайда 1"/>
          <p:cNvSpPr>
            <a:spLocks noGrp="1" noRot="1" noChangeAspect="1" noTextEdit="1"/>
          </p:cNvSpPr>
          <p:nvPr>
            <p:ph type="sldImg"/>
          </p:nvPr>
        </p:nvSpPr>
        <p:spPr>
          <a:ln/>
        </p:spPr>
      </p:sp>
      <p:sp>
        <p:nvSpPr>
          <p:cNvPr id="9523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523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66906C-2F9F-4395-9733-05848B8CD6C1}" type="slidenum">
              <a:rPr lang="ru-RU" altLang="en-US"/>
              <a:pPr eaLnBrk="1" hangingPunct="1"/>
              <a:t>38</a:t>
            </a:fld>
            <a:endParaRPr lang="ru-RU"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Образ слайда 1"/>
          <p:cNvSpPr>
            <a:spLocks noGrp="1" noRot="1" noChangeAspect="1" noTextEdit="1"/>
          </p:cNvSpPr>
          <p:nvPr>
            <p:ph type="sldImg"/>
          </p:nvPr>
        </p:nvSpPr>
        <p:spPr>
          <a:ln/>
        </p:spPr>
      </p:sp>
      <p:sp>
        <p:nvSpPr>
          <p:cNvPr id="9625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626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67D0EF-EFFF-4546-AE22-65D908C8A68C}" type="slidenum">
              <a:rPr lang="ru-RU" altLang="en-US"/>
              <a:pPr eaLnBrk="1" hangingPunct="1"/>
              <a:t>39</a:t>
            </a:fld>
            <a:endParaRPr lang="ru-RU"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Образ слайда 1"/>
          <p:cNvSpPr>
            <a:spLocks noGrp="1" noRot="1" noChangeAspect="1" noTextEdit="1"/>
          </p:cNvSpPr>
          <p:nvPr>
            <p:ph type="sldImg"/>
          </p:nvPr>
        </p:nvSpPr>
        <p:spPr>
          <a:ln/>
        </p:spPr>
      </p:sp>
      <p:sp>
        <p:nvSpPr>
          <p:cNvPr id="9728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728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20FB80-D8B0-4B82-8FE8-8C4C8D770E0C}" type="slidenum">
              <a:rPr lang="ru-RU" altLang="en-US"/>
              <a:pPr eaLnBrk="1" hangingPunct="1"/>
              <a:t>40</a:t>
            </a:fld>
            <a:endParaRPr lang="ru-R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a:ln/>
        </p:spPr>
      </p:sp>
      <p:sp>
        <p:nvSpPr>
          <p:cNvPr id="6144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4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EA124A-9747-4BFF-811B-FF7A4769B66C}" type="slidenum">
              <a:rPr lang="ru-RU" altLang="en-US"/>
              <a:pPr eaLnBrk="1" hangingPunct="1"/>
              <a:t>5</a:t>
            </a:fld>
            <a:endParaRPr lang="ru-RU"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Образ слайда 1"/>
          <p:cNvSpPr>
            <a:spLocks noGrp="1" noRot="1" noChangeAspect="1" noTextEdit="1"/>
          </p:cNvSpPr>
          <p:nvPr>
            <p:ph type="sldImg"/>
          </p:nvPr>
        </p:nvSpPr>
        <p:spPr>
          <a:ln/>
        </p:spPr>
      </p:sp>
      <p:sp>
        <p:nvSpPr>
          <p:cNvPr id="9830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830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5CE5B6-3A70-48ED-A7C3-6FE0B1F5167F}" type="slidenum">
              <a:rPr lang="ru-RU" altLang="en-US"/>
              <a:pPr eaLnBrk="1" hangingPunct="1"/>
              <a:t>41</a:t>
            </a:fld>
            <a:endParaRPr lang="ru-RU"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Образ слайда 1"/>
          <p:cNvSpPr>
            <a:spLocks noGrp="1" noRot="1" noChangeAspect="1" noTextEdit="1"/>
          </p:cNvSpPr>
          <p:nvPr>
            <p:ph type="sldImg"/>
          </p:nvPr>
        </p:nvSpPr>
        <p:spPr>
          <a:ln/>
        </p:spPr>
      </p:sp>
      <p:sp>
        <p:nvSpPr>
          <p:cNvPr id="9933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933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90A5D8-4CB8-4D8E-8344-73C40F2777A0}" type="slidenum">
              <a:rPr lang="ru-RU" altLang="en-US"/>
              <a:pPr eaLnBrk="1" hangingPunct="1"/>
              <a:t>42</a:t>
            </a:fld>
            <a:endParaRPr lang="ru-RU"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Образ слайда 1"/>
          <p:cNvSpPr>
            <a:spLocks noGrp="1" noRot="1" noChangeAspect="1" noTextEdit="1"/>
          </p:cNvSpPr>
          <p:nvPr>
            <p:ph type="sldImg"/>
          </p:nvPr>
        </p:nvSpPr>
        <p:spPr>
          <a:ln/>
        </p:spPr>
      </p:sp>
      <p:sp>
        <p:nvSpPr>
          <p:cNvPr id="10035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035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47F1FF-DB3F-4E82-A6BB-C6EEF2B1EF52}" type="slidenum">
              <a:rPr lang="ru-RU" altLang="en-US"/>
              <a:pPr eaLnBrk="1" hangingPunct="1"/>
              <a:t>43</a:t>
            </a:fld>
            <a:endParaRPr lang="ru-RU"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Образ слайда 1"/>
          <p:cNvSpPr>
            <a:spLocks noGrp="1" noRot="1" noChangeAspect="1" noTextEdit="1"/>
          </p:cNvSpPr>
          <p:nvPr>
            <p:ph type="sldImg"/>
          </p:nvPr>
        </p:nvSpPr>
        <p:spPr>
          <a:ln/>
        </p:spPr>
      </p:sp>
      <p:sp>
        <p:nvSpPr>
          <p:cNvPr id="10137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138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FC468F-5A1B-48D7-A2DF-BCDC37FBF2C9}" type="slidenum">
              <a:rPr lang="ru-RU" altLang="en-US"/>
              <a:pPr eaLnBrk="1" hangingPunct="1"/>
              <a:t>44</a:t>
            </a:fld>
            <a:endParaRPr lang="ru-RU"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Образ слайда 1"/>
          <p:cNvSpPr>
            <a:spLocks noGrp="1" noRot="1" noChangeAspect="1" noTextEdit="1"/>
          </p:cNvSpPr>
          <p:nvPr>
            <p:ph type="sldImg"/>
          </p:nvPr>
        </p:nvSpPr>
        <p:spPr>
          <a:ln/>
        </p:spPr>
      </p:sp>
      <p:sp>
        <p:nvSpPr>
          <p:cNvPr id="10240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24F257-542A-4506-89EE-7233481B9F0C}" type="slidenum">
              <a:rPr lang="ru-RU" altLang="en-US"/>
              <a:pPr eaLnBrk="1" hangingPunct="1"/>
              <a:t>45</a:t>
            </a:fld>
            <a:endParaRPr lang="ru-RU"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Образ слайда 1"/>
          <p:cNvSpPr>
            <a:spLocks noGrp="1" noRot="1" noChangeAspect="1" noTextEdit="1"/>
          </p:cNvSpPr>
          <p:nvPr>
            <p:ph type="sldImg"/>
          </p:nvPr>
        </p:nvSpPr>
        <p:spPr>
          <a:ln/>
        </p:spPr>
      </p:sp>
      <p:sp>
        <p:nvSpPr>
          <p:cNvPr id="10342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342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892FBD-9212-458E-8FD1-222DFD61272C}" type="slidenum">
              <a:rPr lang="ru-RU" altLang="en-US"/>
              <a:pPr eaLnBrk="1" hangingPunct="1"/>
              <a:t>46</a:t>
            </a:fld>
            <a:endParaRPr lang="ru-RU"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Образ слайда 1"/>
          <p:cNvSpPr>
            <a:spLocks noGrp="1" noRot="1" noChangeAspect="1" noTextEdit="1"/>
          </p:cNvSpPr>
          <p:nvPr>
            <p:ph type="sldImg"/>
          </p:nvPr>
        </p:nvSpPr>
        <p:spPr>
          <a:ln/>
        </p:spPr>
      </p:sp>
      <p:sp>
        <p:nvSpPr>
          <p:cNvPr id="10445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445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7DA2B9-FCB7-42DE-BB5E-F370B0A92E8F}" type="slidenum">
              <a:rPr lang="ru-RU" altLang="en-US"/>
              <a:pPr eaLnBrk="1" hangingPunct="1"/>
              <a:t>47</a:t>
            </a:fld>
            <a:endParaRPr lang="ru-RU"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Образ слайда 1"/>
          <p:cNvSpPr>
            <a:spLocks noGrp="1" noRot="1" noChangeAspect="1" noTextEdit="1"/>
          </p:cNvSpPr>
          <p:nvPr>
            <p:ph type="sldImg"/>
          </p:nvPr>
        </p:nvSpPr>
        <p:spPr>
          <a:ln/>
        </p:spPr>
      </p:sp>
      <p:sp>
        <p:nvSpPr>
          <p:cNvPr id="10547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547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B34959-1D7B-478D-887A-BE51BF4EBCE9}" type="slidenum">
              <a:rPr lang="ru-RU" altLang="en-US"/>
              <a:pPr eaLnBrk="1" hangingPunct="1"/>
              <a:t>48</a:t>
            </a:fld>
            <a:endParaRPr lang="ru-RU"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Образ слайда 1"/>
          <p:cNvSpPr>
            <a:spLocks noGrp="1" noRot="1" noChangeAspect="1" noTextEdit="1"/>
          </p:cNvSpPr>
          <p:nvPr>
            <p:ph type="sldImg"/>
          </p:nvPr>
        </p:nvSpPr>
        <p:spPr>
          <a:ln/>
        </p:spPr>
      </p:sp>
      <p:sp>
        <p:nvSpPr>
          <p:cNvPr id="1064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650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6E45A2-AF4E-4272-8D8D-C35626FB2135}" type="slidenum">
              <a:rPr lang="ru-RU" altLang="en-US"/>
              <a:pPr eaLnBrk="1" hangingPunct="1"/>
              <a:t>49</a:t>
            </a:fld>
            <a:endParaRPr lang="ru-RU"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Образ слайда 1"/>
          <p:cNvSpPr>
            <a:spLocks noGrp="1" noRot="1" noChangeAspect="1" noTextEdit="1"/>
          </p:cNvSpPr>
          <p:nvPr>
            <p:ph type="sldImg"/>
          </p:nvPr>
        </p:nvSpPr>
        <p:spPr>
          <a:ln/>
        </p:spPr>
      </p:sp>
      <p:sp>
        <p:nvSpPr>
          <p:cNvPr id="10752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752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B676FA-5F33-4B21-AE07-B6A370390EEA}" type="slidenum">
              <a:rPr lang="ru-RU" altLang="en-US"/>
              <a:pPr eaLnBrk="1" hangingPunct="1"/>
              <a:t>50</a:t>
            </a:fld>
            <a:endParaRPr lang="ru-RU"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раз слайда 1"/>
          <p:cNvSpPr>
            <a:spLocks noGrp="1" noRot="1" noChangeAspect="1" noTextEdit="1"/>
          </p:cNvSpPr>
          <p:nvPr>
            <p:ph type="sldImg"/>
          </p:nvPr>
        </p:nvSpPr>
        <p:spPr>
          <a:ln/>
        </p:spPr>
      </p:sp>
      <p:sp>
        <p:nvSpPr>
          <p:cNvPr id="6246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246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A82D91-F9F9-46A8-BE12-93C6E217521B}" type="slidenum">
              <a:rPr lang="ru-RU" altLang="en-US"/>
              <a:pPr eaLnBrk="1" hangingPunct="1"/>
              <a:t>6</a:t>
            </a:fld>
            <a:endParaRPr lang="ru-RU"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раз слайда 1"/>
          <p:cNvSpPr>
            <a:spLocks noGrp="1" noRot="1" noChangeAspect="1" noTextEdit="1"/>
          </p:cNvSpPr>
          <p:nvPr>
            <p:ph type="sldImg"/>
          </p:nvPr>
        </p:nvSpPr>
        <p:spPr>
          <a:ln/>
        </p:spPr>
      </p:sp>
      <p:sp>
        <p:nvSpPr>
          <p:cNvPr id="6349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349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A012DA-80AA-42C8-B994-A7D64AAA60F7}" type="slidenum">
              <a:rPr lang="ru-RU" altLang="en-US"/>
              <a:pPr eaLnBrk="1" hangingPunct="1"/>
              <a:t>7</a:t>
            </a:fld>
            <a:endParaRPr lang="ru-R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Образ слайда 1"/>
          <p:cNvSpPr>
            <a:spLocks noGrp="1" noRot="1" noChangeAspect="1" noTextEdit="1"/>
          </p:cNvSpPr>
          <p:nvPr>
            <p:ph type="sldImg"/>
          </p:nvPr>
        </p:nvSpPr>
        <p:spPr>
          <a:ln/>
        </p:spPr>
      </p:sp>
      <p:sp>
        <p:nvSpPr>
          <p:cNvPr id="6451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2DAEB1-9739-4A48-AE61-711ABF6B9916}" type="slidenum">
              <a:rPr lang="ru-RU" altLang="en-US"/>
              <a:pPr eaLnBrk="1" hangingPunct="1"/>
              <a:t>8</a:t>
            </a:fld>
            <a:endParaRPr lang="ru-R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Образ слайда 1"/>
          <p:cNvSpPr>
            <a:spLocks noGrp="1" noRot="1" noChangeAspect="1" noTextEdit="1"/>
          </p:cNvSpPr>
          <p:nvPr>
            <p:ph type="sldImg"/>
          </p:nvPr>
        </p:nvSpPr>
        <p:spPr>
          <a:ln/>
        </p:spPr>
      </p:sp>
      <p:sp>
        <p:nvSpPr>
          <p:cNvPr id="6553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554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723BD9-19DD-4245-94BB-294578A9207E}" type="slidenum">
              <a:rPr lang="ru-RU" altLang="en-US"/>
              <a:pPr eaLnBrk="1" hangingPunct="1"/>
              <a:t>9</a:t>
            </a:fld>
            <a:endParaRPr lang="ru-R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Образ слайда 1"/>
          <p:cNvSpPr>
            <a:spLocks noGrp="1" noRot="1" noChangeAspect="1" noTextEdit="1"/>
          </p:cNvSpPr>
          <p:nvPr>
            <p:ph type="sldImg"/>
          </p:nvPr>
        </p:nvSpPr>
        <p:spPr>
          <a:ln/>
        </p:spPr>
      </p:sp>
      <p:sp>
        <p:nvSpPr>
          <p:cNvPr id="6656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656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AE6DC3-3EFA-4415-8EED-F7D74A990998}" type="slidenum">
              <a:rPr lang="ru-RU" altLang="en-US"/>
              <a:pPr eaLnBrk="1" hangingPunct="1"/>
              <a:t>10</a:t>
            </a:fld>
            <a:endParaRPr lang="ru-RU"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kk-KZ"/>
          </a:p>
        </p:txBody>
      </p:sp>
      <p:sp>
        <p:nvSpPr>
          <p:cNvPr id="5" name="Rectangle 5"/>
          <p:cNvSpPr>
            <a:spLocks noGrp="1" noChangeArrowheads="1"/>
          </p:cNvSpPr>
          <p:nvPr>
            <p:ph type="ftr" sz="quarter" idx="11"/>
          </p:nvPr>
        </p:nvSpPr>
        <p:spPr>
          <a:ln/>
        </p:spPr>
        <p:txBody>
          <a:bodyPr/>
          <a:lstStyle>
            <a:lvl1pPr>
              <a:defRPr/>
            </a:lvl1pPr>
          </a:lstStyle>
          <a:p>
            <a:pPr>
              <a:defRPr/>
            </a:pPr>
            <a:endParaRPr lang="kk-KZ"/>
          </a:p>
        </p:txBody>
      </p:sp>
      <p:sp>
        <p:nvSpPr>
          <p:cNvPr id="6" name="Rectangle 6"/>
          <p:cNvSpPr>
            <a:spLocks noGrp="1" noChangeArrowheads="1"/>
          </p:cNvSpPr>
          <p:nvPr>
            <p:ph type="sldNum" sz="quarter" idx="12"/>
          </p:nvPr>
        </p:nvSpPr>
        <p:spPr>
          <a:ln/>
        </p:spPr>
        <p:txBody>
          <a:bodyPr/>
          <a:lstStyle>
            <a:lvl1pPr>
              <a:defRPr/>
            </a:lvl1pPr>
          </a:lstStyle>
          <a:p>
            <a:fld id="{D2F71B56-E05C-4B1D-9B11-24D9A9867C55}" type="slidenum">
              <a:rPr lang="kk-KZ" altLang="en-US"/>
              <a:pPr/>
              <a:t>‹#›</a:t>
            </a:fld>
            <a:endParaRPr lang="kk-KZ" altLang="en-US"/>
          </a:p>
        </p:txBody>
      </p:sp>
    </p:spTree>
    <p:extLst>
      <p:ext uri="{BB962C8B-B14F-4D97-AF65-F5344CB8AC3E}">
        <p14:creationId xmlns:p14="http://schemas.microsoft.com/office/powerpoint/2010/main" val="174450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kk-KZ"/>
          </a:p>
        </p:txBody>
      </p:sp>
      <p:sp>
        <p:nvSpPr>
          <p:cNvPr id="5" name="Rectangle 5"/>
          <p:cNvSpPr>
            <a:spLocks noGrp="1" noChangeArrowheads="1"/>
          </p:cNvSpPr>
          <p:nvPr>
            <p:ph type="ftr" sz="quarter" idx="11"/>
          </p:nvPr>
        </p:nvSpPr>
        <p:spPr>
          <a:ln/>
        </p:spPr>
        <p:txBody>
          <a:bodyPr/>
          <a:lstStyle>
            <a:lvl1pPr>
              <a:defRPr/>
            </a:lvl1pPr>
          </a:lstStyle>
          <a:p>
            <a:pPr>
              <a:defRPr/>
            </a:pPr>
            <a:endParaRPr lang="kk-KZ"/>
          </a:p>
        </p:txBody>
      </p:sp>
      <p:sp>
        <p:nvSpPr>
          <p:cNvPr id="6" name="Rectangle 6"/>
          <p:cNvSpPr>
            <a:spLocks noGrp="1" noChangeArrowheads="1"/>
          </p:cNvSpPr>
          <p:nvPr>
            <p:ph type="sldNum" sz="quarter" idx="12"/>
          </p:nvPr>
        </p:nvSpPr>
        <p:spPr>
          <a:ln/>
        </p:spPr>
        <p:txBody>
          <a:bodyPr/>
          <a:lstStyle>
            <a:lvl1pPr>
              <a:defRPr/>
            </a:lvl1pPr>
          </a:lstStyle>
          <a:p>
            <a:fld id="{8C5D17DB-0AC9-47D6-9F07-0A66236C9C6B}" type="slidenum">
              <a:rPr lang="kk-KZ" altLang="en-US"/>
              <a:pPr/>
              <a:t>‹#›</a:t>
            </a:fld>
            <a:endParaRPr lang="kk-KZ" altLang="en-US"/>
          </a:p>
        </p:txBody>
      </p:sp>
    </p:spTree>
    <p:extLst>
      <p:ext uri="{BB962C8B-B14F-4D97-AF65-F5344CB8AC3E}">
        <p14:creationId xmlns:p14="http://schemas.microsoft.com/office/powerpoint/2010/main" val="28315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kk-KZ"/>
          </a:p>
        </p:txBody>
      </p:sp>
      <p:sp>
        <p:nvSpPr>
          <p:cNvPr id="5" name="Rectangle 5"/>
          <p:cNvSpPr>
            <a:spLocks noGrp="1" noChangeArrowheads="1"/>
          </p:cNvSpPr>
          <p:nvPr>
            <p:ph type="ftr" sz="quarter" idx="11"/>
          </p:nvPr>
        </p:nvSpPr>
        <p:spPr>
          <a:ln/>
        </p:spPr>
        <p:txBody>
          <a:bodyPr/>
          <a:lstStyle>
            <a:lvl1pPr>
              <a:defRPr/>
            </a:lvl1pPr>
          </a:lstStyle>
          <a:p>
            <a:pPr>
              <a:defRPr/>
            </a:pPr>
            <a:endParaRPr lang="kk-KZ"/>
          </a:p>
        </p:txBody>
      </p:sp>
      <p:sp>
        <p:nvSpPr>
          <p:cNvPr id="6" name="Rectangle 6"/>
          <p:cNvSpPr>
            <a:spLocks noGrp="1" noChangeArrowheads="1"/>
          </p:cNvSpPr>
          <p:nvPr>
            <p:ph type="sldNum" sz="quarter" idx="12"/>
          </p:nvPr>
        </p:nvSpPr>
        <p:spPr>
          <a:ln/>
        </p:spPr>
        <p:txBody>
          <a:bodyPr/>
          <a:lstStyle>
            <a:lvl1pPr>
              <a:defRPr/>
            </a:lvl1pPr>
          </a:lstStyle>
          <a:p>
            <a:fld id="{B62ABD0E-A52E-4D42-89CB-002787E64D90}" type="slidenum">
              <a:rPr lang="kk-KZ" altLang="en-US"/>
              <a:pPr/>
              <a:t>‹#›</a:t>
            </a:fld>
            <a:endParaRPr lang="kk-KZ" altLang="en-US"/>
          </a:p>
        </p:txBody>
      </p:sp>
    </p:spTree>
    <p:extLst>
      <p:ext uri="{BB962C8B-B14F-4D97-AF65-F5344CB8AC3E}">
        <p14:creationId xmlns:p14="http://schemas.microsoft.com/office/powerpoint/2010/main" val="187354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kk-KZ"/>
          </a:p>
        </p:txBody>
      </p:sp>
      <p:sp>
        <p:nvSpPr>
          <p:cNvPr id="5" name="Rectangle 5"/>
          <p:cNvSpPr>
            <a:spLocks noGrp="1" noChangeArrowheads="1"/>
          </p:cNvSpPr>
          <p:nvPr>
            <p:ph type="ftr" sz="quarter" idx="11"/>
          </p:nvPr>
        </p:nvSpPr>
        <p:spPr>
          <a:ln/>
        </p:spPr>
        <p:txBody>
          <a:bodyPr/>
          <a:lstStyle>
            <a:lvl1pPr>
              <a:defRPr/>
            </a:lvl1pPr>
          </a:lstStyle>
          <a:p>
            <a:pPr>
              <a:defRPr/>
            </a:pPr>
            <a:endParaRPr lang="kk-KZ"/>
          </a:p>
        </p:txBody>
      </p:sp>
      <p:sp>
        <p:nvSpPr>
          <p:cNvPr id="6" name="Rectangle 6"/>
          <p:cNvSpPr>
            <a:spLocks noGrp="1" noChangeArrowheads="1"/>
          </p:cNvSpPr>
          <p:nvPr>
            <p:ph type="sldNum" sz="quarter" idx="12"/>
          </p:nvPr>
        </p:nvSpPr>
        <p:spPr>
          <a:ln/>
        </p:spPr>
        <p:txBody>
          <a:bodyPr/>
          <a:lstStyle>
            <a:lvl1pPr>
              <a:defRPr/>
            </a:lvl1pPr>
          </a:lstStyle>
          <a:p>
            <a:fld id="{4E67FAD7-1FDB-463B-BD20-6563ABF48A05}" type="slidenum">
              <a:rPr lang="kk-KZ" altLang="en-US"/>
              <a:pPr/>
              <a:t>‹#›</a:t>
            </a:fld>
            <a:endParaRPr lang="kk-KZ" altLang="en-US"/>
          </a:p>
        </p:txBody>
      </p:sp>
    </p:spTree>
    <p:extLst>
      <p:ext uri="{BB962C8B-B14F-4D97-AF65-F5344CB8AC3E}">
        <p14:creationId xmlns:p14="http://schemas.microsoft.com/office/powerpoint/2010/main" val="234528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kk-KZ"/>
          </a:p>
        </p:txBody>
      </p:sp>
      <p:sp>
        <p:nvSpPr>
          <p:cNvPr id="5" name="Rectangle 5"/>
          <p:cNvSpPr>
            <a:spLocks noGrp="1" noChangeArrowheads="1"/>
          </p:cNvSpPr>
          <p:nvPr>
            <p:ph type="ftr" sz="quarter" idx="11"/>
          </p:nvPr>
        </p:nvSpPr>
        <p:spPr>
          <a:ln/>
        </p:spPr>
        <p:txBody>
          <a:bodyPr/>
          <a:lstStyle>
            <a:lvl1pPr>
              <a:defRPr/>
            </a:lvl1pPr>
          </a:lstStyle>
          <a:p>
            <a:pPr>
              <a:defRPr/>
            </a:pPr>
            <a:endParaRPr lang="kk-KZ"/>
          </a:p>
        </p:txBody>
      </p:sp>
      <p:sp>
        <p:nvSpPr>
          <p:cNvPr id="6" name="Rectangle 6"/>
          <p:cNvSpPr>
            <a:spLocks noGrp="1" noChangeArrowheads="1"/>
          </p:cNvSpPr>
          <p:nvPr>
            <p:ph type="sldNum" sz="quarter" idx="12"/>
          </p:nvPr>
        </p:nvSpPr>
        <p:spPr>
          <a:ln/>
        </p:spPr>
        <p:txBody>
          <a:bodyPr/>
          <a:lstStyle>
            <a:lvl1pPr>
              <a:defRPr/>
            </a:lvl1pPr>
          </a:lstStyle>
          <a:p>
            <a:fld id="{890D25DF-6BBD-438B-B495-B2AE7BE66426}" type="slidenum">
              <a:rPr lang="kk-KZ" altLang="en-US"/>
              <a:pPr/>
              <a:t>‹#›</a:t>
            </a:fld>
            <a:endParaRPr lang="kk-KZ" altLang="en-US"/>
          </a:p>
        </p:txBody>
      </p:sp>
    </p:spTree>
    <p:extLst>
      <p:ext uri="{BB962C8B-B14F-4D97-AF65-F5344CB8AC3E}">
        <p14:creationId xmlns:p14="http://schemas.microsoft.com/office/powerpoint/2010/main" val="3963383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kk-KZ"/>
          </a:p>
        </p:txBody>
      </p:sp>
      <p:sp>
        <p:nvSpPr>
          <p:cNvPr id="6" name="Rectangle 5"/>
          <p:cNvSpPr>
            <a:spLocks noGrp="1" noChangeArrowheads="1"/>
          </p:cNvSpPr>
          <p:nvPr>
            <p:ph type="ftr" sz="quarter" idx="11"/>
          </p:nvPr>
        </p:nvSpPr>
        <p:spPr>
          <a:ln/>
        </p:spPr>
        <p:txBody>
          <a:bodyPr/>
          <a:lstStyle>
            <a:lvl1pPr>
              <a:defRPr/>
            </a:lvl1pPr>
          </a:lstStyle>
          <a:p>
            <a:pPr>
              <a:defRPr/>
            </a:pPr>
            <a:endParaRPr lang="kk-KZ"/>
          </a:p>
        </p:txBody>
      </p:sp>
      <p:sp>
        <p:nvSpPr>
          <p:cNvPr id="7" name="Rectangle 6"/>
          <p:cNvSpPr>
            <a:spLocks noGrp="1" noChangeArrowheads="1"/>
          </p:cNvSpPr>
          <p:nvPr>
            <p:ph type="sldNum" sz="quarter" idx="12"/>
          </p:nvPr>
        </p:nvSpPr>
        <p:spPr>
          <a:ln/>
        </p:spPr>
        <p:txBody>
          <a:bodyPr/>
          <a:lstStyle>
            <a:lvl1pPr>
              <a:defRPr/>
            </a:lvl1pPr>
          </a:lstStyle>
          <a:p>
            <a:fld id="{703FF600-3472-4AAC-B23E-B02E65B0C14B}" type="slidenum">
              <a:rPr lang="kk-KZ" altLang="en-US"/>
              <a:pPr/>
              <a:t>‹#›</a:t>
            </a:fld>
            <a:endParaRPr lang="kk-KZ" altLang="en-US"/>
          </a:p>
        </p:txBody>
      </p:sp>
    </p:spTree>
    <p:extLst>
      <p:ext uri="{BB962C8B-B14F-4D97-AF65-F5344CB8AC3E}">
        <p14:creationId xmlns:p14="http://schemas.microsoft.com/office/powerpoint/2010/main" val="414441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kk-KZ"/>
          </a:p>
        </p:txBody>
      </p:sp>
      <p:sp>
        <p:nvSpPr>
          <p:cNvPr id="8" name="Rectangle 5"/>
          <p:cNvSpPr>
            <a:spLocks noGrp="1" noChangeArrowheads="1"/>
          </p:cNvSpPr>
          <p:nvPr>
            <p:ph type="ftr" sz="quarter" idx="11"/>
          </p:nvPr>
        </p:nvSpPr>
        <p:spPr>
          <a:ln/>
        </p:spPr>
        <p:txBody>
          <a:bodyPr/>
          <a:lstStyle>
            <a:lvl1pPr>
              <a:defRPr/>
            </a:lvl1pPr>
          </a:lstStyle>
          <a:p>
            <a:pPr>
              <a:defRPr/>
            </a:pPr>
            <a:endParaRPr lang="kk-KZ"/>
          </a:p>
        </p:txBody>
      </p:sp>
      <p:sp>
        <p:nvSpPr>
          <p:cNvPr id="9" name="Rectangle 6"/>
          <p:cNvSpPr>
            <a:spLocks noGrp="1" noChangeArrowheads="1"/>
          </p:cNvSpPr>
          <p:nvPr>
            <p:ph type="sldNum" sz="quarter" idx="12"/>
          </p:nvPr>
        </p:nvSpPr>
        <p:spPr>
          <a:ln/>
        </p:spPr>
        <p:txBody>
          <a:bodyPr/>
          <a:lstStyle>
            <a:lvl1pPr>
              <a:defRPr/>
            </a:lvl1pPr>
          </a:lstStyle>
          <a:p>
            <a:fld id="{8ABC3884-BC76-4A1D-BBDF-538A2F394331}" type="slidenum">
              <a:rPr lang="kk-KZ" altLang="en-US"/>
              <a:pPr/>
              <a:t>‹#›</a:t>
            </a:fld>
            <a:endParaRPr lang="kk-KZ" altLang="en-US"/>
          </a:p>
        </p:txBody>
      </p:sp>
    </p:spTree>
    <p:extLst>
      <p:ext uri="{BB962C8B-B14F-4D97-AF65-F5344CB8AC3E}">
        <p14:creationId xmlns:p14="http://schemas.microsoft.com/office/powerpoint/2010/main" val="289092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kk-KZ"/>
          </a:p>
        </p:txBody>
      </p:sp>
      <p:sp>
        <p:nvSpPr>
          <p:cNvPr id="4" name="Rectangle 5"/>
          <p:cNvSpPr>
            <a:spLocks noGrp="1" noChangeArrowheads="1"/>
          </p:cNvSpPr>
          <p:nvPr>
            <p:ph type="ftr" sz="quarter" idx="11"/>
          </p:nvPr>
        </p:nvSpPr>
        <p:spPr>
          <a:ln/>
        </p:spPr>
        <p:txBody>
          <a:bodyPr/>
          <a:lstStyle>
            <a:lvl1pPr>
              <a:defRPr/>
            </a:lvl1pPr>
          </a:lstStyle>
          <a:p>
            <a:pPr>
              <a:defRPr/>
            </a:pPr>
            <a:endParaRPr lang="kk-KZ"/>
          </a:p>
        </p:txBody>
      </p:sp>
      <p:sp>
        <p:nvSpPr>
          <p:cNvPr id="5" name="Rectangle 6"/>
          <p:cNvSpPr>
            <a:spLocks noGrp="1" noChangeArrowheads="1"/>
          </p:cNvSpPr>
          <p:nvPr>
            <p:ph type="sldNum" sz="quarter" idx="12"/>
          </p:nvPr>
        </p:nvSpPr>
        <p:spPr>
          <a:ln/>
        </p:spPr>
        <p:txBody>
          <a:bodyPr/>
          <a:lstStyle>
            <a:lvl1pPr>
              <a:defRPr/>
            </a:lvl1pPr>
          </a:lstStyle>
          <a:p>
            <a:fld id="{F7FDEF88-942D-4A99-BC36-474E9B297F7D}" type="slidenum">
              <a:rPr lang="kk-KZ" altLang="en-US"/>
              <a:pPr/>
              <a:t>‹#›</a:t>
            </a:fld>
            <a:endParaRPr lang="kk-KZ" altLang="en-US"/>
          </a:p>
        </p:txBody>
      </p:sp>
    </p:spTree>
    <p:extLst>
      <p:ext uri="{BB962C8B-B14F-4D97-AF65-F5344CB8AC3E}">
        <p14:creationId xmlns:p14="http://schemas.microsoft.com/office/powerpoint/2010/main" val="73094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kk-KZ"/>
          </a:p>
        </p:txBody>
      </p:sp>
      <p:sp>
        <p:nvSpPr>
          <p:cNvPr id="3" name="Rectangle 5"/>
          <p:cNvSpPr>
            <a:spLocks noGrp="1" noChangeArrowheads="1"/>
          </p:cNvSpPr>
          <p:nvPr>
            <p:ph type="ftr" sz="quarter" idx="11"/>
          </p:nvPr>
        </p:nvSpPr>
        <p:spPr>
          <a:ln/>
        </p:spPr>
        <p:txBody>
          <a:bodyPr/>
          <a:lstStyle>
            <a:lvl1pPr>
              <a:defRPr/>
            </a:lvl1pPr>
          </a:lstStyle>
          <a:p>
            <a:pPr>
              <a:defRPr/>
            </a:pPr>
            <a:endParaRPr lang="kk-KZ"/>
          </a:p>
        </p:txBody>
      </p:sp>
      <p:sp>
        <p:nvSpPr>
          <p:cNvPr id="4" name="Rectangle 6"/>
          <p:cNvSpPr>
            <a:spLocks noGrp="1" noChangeArrowheads="1"/>
          </p:cNvSpPr>
          <p:nvPr>
            <p:ph type="sldNum" sz="quarter" idx="12"/>
          </p:nvPr>
        </p:nvSpPr>
        <p:spPr>
          <a:ln/>
        </p:spPr>
        <p:txBody>
          <a:bodyPr/>
          <a:lstStyle>
            <a:lvl1pPr>
              <a:defRPr/>
            </a:lvl1pPr>
          </a:lstStyle>
          <a:p>
            <a:fld id="{F93FF2B4-44EE-4355-BE47-1D7EF63B2DAE}" type="slidenum">
              <a:rPr lang="kk-KZ" altLang="en-US"/>
              <a:pPr/>
              <a:t>‹#›</a:t>
            </a:fld>
            <a:endParaRPr lang="kk-KZ" altLang="en-US"/>
          </a:p>
        </p:txBody>
      </p:sp>
    </p:spTree>
    <p:extLst>
      <p:ext uri="{BB962C8B-B14F-4D97-AF65-F5344CB8AC3E}">
        <p14:creationId xmlns:p14="http://schemas.microsoft.com/office/powerpoint/2010/main" val="7048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kk-KZ"/>
          </a:p>
        </p:txBody>
      </p:sp>
      <p:sp>
        <p:nvSpPr>
          <p:cNvPr id="6" name="Rectangle 5"/>
          <p:cNvSpPr>
            <a:spLocks noGrp="1" noChangeArrowheads="1"/>
          </p:cNvSpPr>
          <p:nvPr>
            <p:ph type="ftr" sz="quarter" idx="11"/>
          </p:nvPr>
        </p:nvSpPr>
        <p:spPr>
          <a:ln/>
        </p:spPr>
        <p:txBody>
          <a:bodyPr/>
          <a:lstStyle>
            <a:lvl1pPr>
              <a:defRPr/>
            </a:lvl1pPr>
          </a:lstStyle>
          <a:p>
            <a:pPr>
              <a:defRPr/>
            </a:pPr>
            <a:endParaRPr lang="kk-KZ"/>
          </a:p>
        </p:txBody>
      </p:sp>
      <p:sp>
        <p:nvSpPr>
          <p:cNvPr id="7" name="Rectangle 6"/>
          <p:cNvSpPr>
            <a:spLocks noGrp="1" noChangeArrowheads="1"/>
          </p:cNvSpPr>
          <p:nvPr>
            <p:ph type="sldNum" sz="quarter" idx="12"/>
          </p:nvPr>
        </p:nvSpPr>
        <p:spPr>
          <a:ln/>
        </p:spPr>
        <p:txBody>
          <a:bodyPr/>
          <a:lstStyle>
            <a:lvl1pPr>
              <a:defRPr/>
            </a:lvl1pPr>
          </a:lstStyle>
          <a:p>
            <a:fld id="{884D02BE-0F5E-4262-8BA7-C2EAC959EA26}" type="slidenum">
              <a:rPr lang="kk-KZ" altLang="en-US"/>
              <a:pPr/>
              <a:t>‹#›</a:t>
            </a:fld>
            <a:endParaRPr lang="kk-KZ" altLang="en-US"/>
          </a:p>
        </p:txBody>
      </p:sp>
    </p:spTree>
    <p:extLst>
      <p:ext uri="{BB962C8B-B14F-4D97-AF65-F5344CB8AC3E}">
        <p14:creationId xmlns:p14="http://schemas.microsoft.com/office/powerpoint/2010/main" val="41219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kk-KZ"/>
          </a:p>
        </p:txBody>
      </p:sp>
      <p:sp>
        <p:nvSpPr>
          <p:cNvPr id="6" name="Rectangle 5"/>
          <p:cNvSpPr>
            <a:spLocks noGrp="1" noChangeArrowheads="1"/>
          </p:cNvSpPr>
          <p:nvPr>
            <p:ph type="ftr" sz="quarter" idx="11"/>
          </p:nvPr>
        </p:nvSpPr>
        <p:spPr>
          <a:ln/>
        </p:spPr>
        <p:txBody>
          <a:bodyPr/>
          <a:lstStyle>
            <a:lvl1pPr>
              <a:defRPr/>
            </a:lvl1pPr>
          </a:lstStyle>
          <a:p>
            <a:pPr>
              <a:defRPr/>
            </a:pPr>
            <a:endParaRPr lang="kk-KZ"/>
          </a:p>
        </p:txBody>
      </p:sp>
      <p:sp>
        <p:nvSpPr>
          <p:cNvPr id="7" name="Rectangle 6"/>
          <p:cNvSpPr>
            <a:spLocks noGrp="1" noChangeArrowheads="1"/>
          </p:cNvSpPr>
          <p:nvPr>
            <p:ph type="sldNum" sz="quarter" idx="12"/>
          </p:nvPr>
        </p:nvSpPr>
        <p:spPr>
          <a:ln/>
        </p:spPr>
        <p:txBody>
          <a:bodyPr/>
          <a:lstStyle>
            <a:lvl1pPr>
              <a:defRPr/>
            </a:lvl1pPr>
          </a:lstStyle>
          <a:p>
            <a:fld id="{CF2588F9-D76C-475C-9A63-95289F8B0EB8}" type="slidenum">
              <a:rPr lang="kk-KZ" altLang="en-US"/>
              <a:pPr/>
              <a:t>‹#›</a:t>
            </a:fld>
            <a:endParaRPr lang="kk-KZ" altLang="en-US"/>
          </a:p>
        </p:txBody>
      </p:sp>
    </p:spTree>
    <p:extLst>
      <p:ext uri="{BB962C8B-B14F-4D97-AF65-F5344CB8AC3E}">
        <p14:creationId xmlns:p14="http://schemas.microsoft.com/office/powerpoint/2010/main" val="208663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0000F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k-KZ" altLang="en-US"/>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k-KZ" altLang="en-US"/>
              <a:t>Образец текста</a:t>
            </a:r>
          </a:p>
          <a:p>
            <a:pPr lvl="1"/>
            <a:r>
              <a:rPr lang="kk-KZ" altLang="en-US"/>
              <a:t>Второй уровень</a:t>
            </a:r>
          </a:p>
          <a:p>
            <a:pPr lvl="2"/>
            <a:r>
              <a:rPr lang="kk-KZ" altLang="en-US"/>
              <a:t>Третий уровень</a:t>
            </a:r>
          </a:p>
          <a:p>
            <a:pPr lvl="3"/>
            <a:r>
              <a:rPr lang="kk-KZ" altLang="en-US"/>
              <a:t>Четвертый уровень</a:t>
            </a:r>
          </a:p>
          <a:p>
            <a:pPr lvl="4"/>
            <a:r>
              <a:rPr lang="kk-KZ" altLang="en-US"/>
              <a:t>Пятый уровень</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kk-KZ"/>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kk-KZ"/>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479411D-DEEC-4FA5-B212-5076FE016CC2}" type="slidenum">
              <a:rPr lang="kk-KZ" altLang="en-US"/>
              <a:pPr/>
              <a:t>‹#›</a:t>
            </a:fld>
            <a:endParaRPr lang="kk-KZ"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notesSlide" Target="../notesSlides/notesSlide17.xml" /><Relationship Id="rId1" Type="http://schemas.openxmlformats.org/officeDocument/2006/relationships/slideLayout" Target="../slideLayouts/slideLayout6.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 /><Relationship Id="rId7" Type="http://schemas.microsoft.com/office/2007/relationships/diagramDrawing" Target="../diagrams/drawing2.xml" /><Relationship Id="rId2" Type="http://schemas.openxmlformats.org/officeDocument/2006/relationships/notesSlide" Target="../notesSlides/notesSlide22.xml" /><Relationship Id="rId1" Type="http://schemas.openxmlformats.org/officeDocument/2006/relationships/slideLayout" Target="../slideLayouts/slideLayout7.xml" /><Relationship Id="rId6" Type="http://schemas.openxmlformats.org/officeDocument/2006/relationships/diagramColors" Target="../diagrams/colors2.xml" /><Relationship Id="rId5" Type="http://schemas.openxmlformats.org/officeDocument/2006/relationships/diagramQuickStyle" Target="../diagrams/quickStyle2.xml" /><Relationship Id="rId4" Type="http://schemas.openxmlformats.org/officeDocument/2006/relationships/diagramLayout" Target="../diagrams/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 /><Relationship Id="rId7" Type="http://schemas.microsoft.com/office/2007/relationships/diagramDrawing" Target="../diagrams/drawing3.xml" /><Relationship Id="rId2" Type="http://schemas.openxmlformats.org/officeDocument/2006/relationships/notesSlide" Target="../notesSlides/notesSlide25.xml" /><Relationship Id="rId1" Type="http://schemas.openxmlformats.org/officeDocument/2006/relationships/slideLayout" Target="../slideLayouts/slideLayout6.xml" /><Relationship Id="rId6" Type="http://schemas.openxmlformats.org/officeDocument/2006/relationships/diagramColors" Target="../diagrams/colors3.xml" /><Relationship Id="rId5" Type="http://schemas.openxmlformats.org/officeDocument/2006/relationships/diagramQuickStyle" Target="../diagrams/quickStyle3.xml" /><Relationship Id="rId4" Type="http://schemas.openxmlformats.org/officeDocument/2006/relationships/diagramLayout" Target="../diagrams/layout3.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4.xml" /><Relationship Id="rId7" Type="http://schemas.microsoft.com/office/2007/relationships/diagramDrawing" Target="../diagrams/drawing4.xml" /><Relationship Id="rId2" Type="http://schemas.openxmlformats.org/officeDocument/2006/relationships/notesSlide" Target="../notesSlides/notesSlide34.xml" /><Relationship Id="rId1" Type="http://schemas.openxmlformats.org/officeDocument/2006/relationships/slideLayout" Target="../slideLayouts/slideLayout6.xml" /><Relationship Id="rId6" Type="http://schemas.openxmlformats.org/officeDocument/2006/relationships/diagramColors" Target="../diagrams/colors4.xml" /><Relationship Id="rId5" Type="http://schemas.openxmlformats.org/officeDocument/2006/relationships/diagramQuickStyle" Target="../diagrams/quickStyle4.xml" /><Relationship Id="rId4" Type="http://schemas.openxmlformats.org/officeDocument/2006/relationships/diagramLayout" Target="../diagrams/layout4.xml" /></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5.xml" /><Relationship Id="rId7" Type="http://schemas.microsoft.com/office/2007/relationships/diagramDrawing" Target="../diagrams/drawing5.xml" /><Relationship Id="rId2" Type="http://schemas.openxmlformats.org/officeDocument/2006/relationships/notesSlide" Target="../notesSlides/notesSlide35.xml" /><Relationship Id="rId1" Type="http://schemas.openxmlformats.org/officeDocument/2006/relationships/slideLayout" Target="../slideLayouts/slideLayout7.xml" /><Relationship Id="rId6" Type="http://schemas.openxmlformats.org/officeDocument/2006/relationships/diagramColors" Target="../diagrams/colors5.xml" /><Relationship Id="rId5" Type="http://schemas.openxmlformats.org/officeDocument/2006/relationships/diagramQuickStyle" Target="../diagrams/quickStyle5.xml" /><Relationship Id="rId4" Type="http://schemas.openxmlformats.org/officeDocument/2006/relationships/diagramLayout" Target="../diagrams/layout5.xml" /></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 /><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813"/>
            <a:ext cx="8229600" cy="5721350"/>
          </a:xfrm>
        </p:spPr>
        <p:txBody>
          <a:bodyPr/>
          <a:lstStyle/>
          <a:p>
            <a:pPr>
              <a:defRPr/>
            </a:pPr>
            <a:r>
              <a:rPr lang="ru-RU" sz="2000" b="1" cap="small" dirty="0">
                <a:latin typeface="Times New Roman" pitchFamily="18" charset="0"/>
                <a:cs typeface="Times New Roman" pitchFamily="18" charset="0"/>
              </a:rPr>
              <a:t>Та</a:t>
            </a:r>
            <a:r>
              <a:rPr lang="ru-MO" sz="2000" b="1" cap="small" dirty="0" err="1">
                <a:latin typeface="Times New Roman" pitchFamily="18" charset="0"/>
                <a:cs typeface="Times New Roman" pitchFamily="18" charset="0"/>
              </a:rPr>
              <a:t>ќырыбы</a:t>
            </a:r>
            <a:r>
              <a:rPr lang="ru-MO" sz="2000" b="1" cap="small" dirty="0">
                <a:latin typeface="Times New Roman" pitchFamily="18" charset="0"/>
                <a:cs typeface="Times New Roman" pitchFamily="18" charset="0"/>
              </a:rPr>
              <a:t> : « </a:t>
            </a:r>
            <a:r>
              <a:rPr lang="ru-MO" sz="2000" cap="small" dirty="0" err="1">
                <a:latin typeface="Times New Roman" pitchFamily="18" charset="0"/>
                <a:cs typeface="Times New Roman" pitchFamily="18" charset="0"/>
              </a:rPr>
              <a:t>Болмыс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философиясы</a:t>
            </a:r>
            <a:r>
              <a:rPr lang="ru-MO" sz="2000" b="1" cap="small" dirty="0">
                <a:latin typeface="Times New Roman" pitchFamily="18" charset="0"/>
                <a:cs typeface="Times New Roman" pitchFamily="18" charset="0"/>
              </a:rPr>
              <a:t> »</a:t>
            </a:r>
            <a:endParaRPr lang="ru-RU" sz="2000" cap="small" dirty="0">
              <a:latin typeface="Times New Roman" pitchFamily="18" charset="0"/>
              <a:cs typeface="Times New Roman" pitchFamily="18" charset="0"/>
            </a:endParaRPr>
          </a:p>
          <a:p>
            <a:pPr>
              <a:defRPr/>
            </a:pPr>
            <a:r>
              <a:rPr lang="ru-MO" sz="2000" b="1" cap="small" dirty="0" err="1">
                <a:latin typeface="Times New Roman" pitchFamily="18" charset="0"/>
                <a:cs typeface="Times New Roman" pitchFamily="18" charset="0"/>
              </a:rPr>
              <a:t>Маќсаты</a:t>
            </a:r>
            <a:r>
              <a:rPr lang="ru-MO" sz="2000" b="1" cap="small" dirty="0">
                <a:latin typeface="Times New Roman" pitchFamily="18" charset="0"/>
                <a:cs typeface="Times New Roman" pitchFamily="18" charset="0"/>
              </a:rPr>
              <a:t> : </a:t>
            </a:r>
            <a:r>
              <a:rPr lang="ru-MO" sz="2000" cap="small" dirty="0" err="1">
                <a:latin typeface="Times New Roman" pitchFamily="18" charset="0"/>
                <a:cs typeface="Times New Roman" pitchFamily="18" charset="0"/>
              </a:rPr>
              <a:t>Студенттерді</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болмыс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мєселесімен</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таныстыру</a:t>
            </a:r>
            <a:r>
              <a:rPr lang="ru-MO" sz="2000" cap="small" dirty="0">
                <a:latin typeface="Times New Roman" pitchFamily="18" charset="0"/>
                <a:cs typeface="Times New Roman" pitchFamily="18" charset="0"/>
              </a:rPr>
              <a:t> , </a:t>
            </a:r>
            <a:r>
              <a:rPr lang="ru-MO" sz="2000" cap="small" dirty="0" err="1">
                <a:latin typeface="Times New Roman" pitchFamily="18" charset="0"/>
                <a:cs typeface="Times New Roman" pitchFamily="18" charset="0"/>
              </a:rPr>
              <a:t>сондай-ақ</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онтологияның</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негізгі</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типтеріне</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болмыс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және</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болмыс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емес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мәселелерге</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назар</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аудару</a:t>
            </a:r>
            <a:r>
              <a:rPr lang="ru-MO" sz="2000" cap="small" dirty="0">
                <a:latin typeface="Times New Roman" pitchFamily="18" charset="0"/>
                <a:cs typeface="Times New Roman" pitchFamily="18" charset="0"/>
              </a:rPr>
              <a:t> . </a:t>
            </a:r>
            <a:r>
              <a:rPr lang="ru-MO" sz="2000" cap="small" dirty="0" err="1">
                <a:latin typeface="Times New Roman" pitchFamily="18" charset="0"/>
                <a:cs typeface="Times New Roman" pitchFamily="18" charset="0"/>
              </a:rPr>
              <a:t>Тақырыпты</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студенттердің</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кәсіптік</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қызметімен</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байланыстыру</a:t>
            </a:r>
            <a:r>
              <a:rPr lang="ru-MO" sz="2000" cap="small" dirty="0">
                <a:latin typeface="Times New Roman" pitchFamily="18" charset="0"/>
                <a:cs typeface="Times New Roman" pitchFamily="18" charset="0"/>
              </a:rPr>
              <a:t> </a:t>
            </a:r>
            <a:endParaRPr lang="ru-RU" sz="2000" cap="small" dirty="0">
              <a:latin typeface="Times New Roman" pitchFamily="18" charset="0"/>
              <a:cs typeface="Times New Roman" pitchFamily="18" charset="0"/>
            </a:endParaRPr>
          </a:p>
          <a:p>
            <a:pPr>
              <a:defRPr/>
            </a:pPr>
            <a:r>
              <a:rPr lang="ru-MO" sz="2000" b="1" cap="small" dirty="0" err="1">
                <a:latin typeface="Times New Roman" pitchFamily="18" charset="0"/>
                <a:cs typeface="Times New Roman" pitchFamily="18" charset="0"/>
              </a:rPr>
              <a:t>Дєріс</a:t>
            </a:r>
            <a:r>
              <a:rPr lang="ru-MO" sz="2000" b="1" cap="small" dirty="0">
                <a:latin typeface="Times New Roman" pitchFamily="18" charset="0"/>
                <a:cs typeface="Times New Roman" pitchFamily="18" charset="0"/>
              </a:rPr>
              <a:t> </a:t>
            </a:r>
            <a:r>
              <a:rPr lang="ru-MO" sz="2000" b="1" cap="small" dirty="0" err="1">
                <a:latin typeface="Times New Roman" pitchFamily="18" charset="0"/>
                <a:cs typeface="Times New Roman" pitchFamily="18" charset="0"/>
              </a:rPr>
              <a:t>жоспары</a:t>
            </a:r>
            <a:r>
              <a:rPr lang="ru-MO" sz="2000" b="1" cap="small" dirty="0">
                <a:latin typeface="Times New Roman" pitchFamily="18" charset="0"/>
                <a:cs typeface="Times New Roman" pitchFamily="18" charset="0"/>
              </a:rPr>
              <a:t> </a:t>
            </a:r>
            <a:endParaRPr lang="ru-RU" sz="2000" cap="small" dirty="0">
              <a:latin typeface="Times New Roman" pitchFamily="18" charset="0"/>
              <a:cs typeface="Times New Roman" pitchFamily="18" charset="0"/>
            </a:endParaRPr>
          </a:p>
          <a:p>
            <a:pPr>
              <a:defRPr/>
            </a:pPr>
            <a:r>
              <a:rPr lang="ru-MO" sz="2000" cap="small" dirty="0">
                <a:latin typeface="Times New Roman" pitchFamily="18" charset="0"/>
                <a:cs typeface="Times New Roman" pitchFamily="18" charset="0"/>
              </a:rPr>
              <a:t>«Адам –</a:t>
            </a:r>
            <a:r>
              <a:rPr lang="ru-MO" sz="2000" cap="small" dirty="0" err="1">
                <a:latin typeface="Times New Roman" pitchFamily="18" charset="0"/>
                <a:cs typeface="Times New Roman" pitchFamily="18" charset="0"/>
              </a:rPr>
              <a:t>дүние</a:t>
            </a:r>
            <a:r>
              <a:rPr lang="ru-MO" sz="2000" cap="small" dirty="0">
                <a:latin typeface="Times New Roman" pitchFamily="18" charset="0"/>
                <a:cs typeface="Times New Roman" pitchFamily="18" charset="0"/>
              </a:rPr>
              <a:t> » </a:t>
            </a:r>
            <a:r>
              <a:rPr lang="ru-MO" sz="2000" cap="small" dirty="0" err="1">
                <a:latin typeface="Times New Roman" pitchFamily="18" charset="0"/>
                <a:cs typeface="Times New Roman" pitchFamily="18" charset="0"/>
              </a:rPr>
              <a:t>ќатынасы</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болмыс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құрамындағы</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іргелі</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қатынас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ретінде</a:t>
            </a:r>
            <a:r>
              <a:rPr lang="ru-MO" sz="2000" cap="small" dirty="0">
                <a:latin typeface="Times New Roman" pitchFamily="18" charset="0"/>
                <a:cs typeface="Times New Roman" pitchFamily="18" charset="0"/>
              </a:rPr>
              <a:t> .</a:t>
            </a:r>
            <a:endParaRPr lang="ru-RU" sz="2000" cap="small" dirty="0">
              <a:latin typeface="Times New Roman" pitchFamily="18" charset="0"/>
              <a:cs typeface="Times New Roman" pitchFamily="18" charset="0"/>
            </a:endParaRPr>
          </a:p>
          <a:p>
            <a:pPr>
              <a:defRPr/>
            </a:pPr>
            <a:r>
              <a:rPr lang="ru-MO" sz="2000" cap="small" dirty="0">
                <a:latin typeface="Times New Roman" pitchFamily="18" charset="0"/>
                <a:cs typeface="Times New Roman" pitchFamily="18" charset="0"/>
              </a:rPr>
              <a:t>Онтология </a:t>
            </a:r>
            <a:r>
              <a:rPr lang="ru-MO" sz="2000" cap="small" dirty="0" err="1">
                <a:latin typeface="Times New Roman" pitchFamily="18" charset="0"/>
                <a:cs typeface="Times New Roman" pitchFamily="18" charset="0"/>
              </a:rPr>
              <a:t>болмыс</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туралы</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ілім</a:t>
            </a:r>
            <a:r>
              <a:rPr lang="ru-MO" sz="2000" cap="small" dirty="0">
                <a:latin typeface="Times New Roman" pitchFamily="18" charset="0"/>
                <a:cs typeface="Times New Roman" pitchFamily="18" charset="0"/>
              </a:rPr>
              <a:t> </a:t>
            </a:r>
            <a:r>
              <a:rPr lang="ru-MO" sz="2000" cap="small" dirty="0" err="1">
                <a:latin typeface="Times New Roman" pitchFamily="18" charset="0"/>
                <a:cs typeface="Times New Roman" pitchFamily="18" charset="0"/>
              </a:rPr>
              <a:t>ретінде</a:t>
            </a:r>
            <a:r>
              <a:rPr lang="ru-MO" sz="2000" cap="small" dirty="0">
                <a:latin typeface="Times New Roman" pitchFamily="18" charset="0"/>
                <a:cs typeface="Times New Roman" pitchFamily="18" charset="0"/>
              </a:rPr>
              <a:t> ,онтология </a:t>
            </a:r>
            <a:r>
              <a:rPr lang="ru-MO" sz="2000" cap="small" dirty="0" err="1">
                <a:latin typeface="Times New Roman" pitchFamily="18" charset="0"/>
                <a:cs typeface="Times New Roman" pitchFamily="18" charset="0"/>
              </a:rPr>
              <a:t>мәселелері</a:t>
            </a:r>
            <a:r>
              <a:rPr lang="ru-MO" sz="2000" cap="small" dirty="0">
                <a:latin typeface="Times New Roman" pitchFamily="18" charset="0"/>
                <a:cs typeface="Times New Roman" pitchFamily="18" charset="0"/>
              </a:rPr>
              <a:t> </a:t>
            </a:r>
            <a:endParaRPr lang="ru-RU" sz="2000" cap="small" dirty="0">
              <a:latin typeface="Times New Roman" pitchFamily="18" charset="0"/>
              <a:cs typeface="Times New Roman" pitchFamily="18" charset="0"/>
            </a:endParaRPr>
          </a:p>
          <a:p>
            <a:pPr>
              <a:defRPr/>
            </a:pPr>
            <a:r>
              <a:rPr lang="ru-RU" sz="2000" cap="small" dirty="0" err="1">
                <a:latin typeface="Times New Roman" pitchFamily="18" charset="0"/>
                <a:cs typeface="Times New Roman" pitchFamily="18" charset="0"/>
              </a:rPr>
              <a:t>Онтологияның</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негізгі</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типтері</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болмыс</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жєне</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болмыс</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емес</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мәселесі</a:t>
            </a:r>
            <a:r>
              <a:rPr lang="ru-RU" sz="2000" cap="small" dirty="0">
                <a:latin typeface="Times New Roman" pitchFamily="18" charset="0"/>
                <a:cs typeface="Times New Roman" pitchFamily="18" charset="0"/>
              </a:rPr>
              <a:t> </a:t>
            </a:r>
          </a:p>
          <a:p>
            <a:pPr>
              <a:defRPr/>
            </a:pPr>
            <a:r>
              <a:rPr lang="ru-RU" sz="2000" cap="small" dirty="0" err="1">
                <a:latin typeface="Times New Roman" pitchFamily="18" charset="0"/>
                <a:cs typeface="Times New Roman" pitchFamily="18" charset="0"/>
              </a:rPr>
              <a:t>Болмыс</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адам</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болмысы</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хаќында</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адам</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болмысыныњң</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заттар</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дүниесінен</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принцпті</a:t>
            </a:r>
            <a:r>
              <a:rPr lang="ru-RU" sz="2000" cap="small" dirty="0">
                <a:latin typeface="Times New Roman" pitchFamily="18" charset="0"/>
                <a:cs typeface="Times New Roman" pitchFamily="18" charset="0"/>
              </a:rPr>
              <a:t> </a:t>
            </a:r>
            <a:r>
              <a:rPr lang="ru-RU" sz="2000" cap="small" dirty="0" err="1">
                <a:latin typeface="Times New Roman" pitchFamily="18" charset="0"/>
                <a:cs typeface="Times New Roman" pitchFamily="18" charset="0"/>
              </a:rPr>
              <a:t>айырмашылығы</a:t>
            </a:r>
            <a:r>
              <a:rPr lang="ru-RU" sz="2000" cap="small" dirty="0">
                <a:latin typeface="Times New Roman" pitchFamily="18" charset="0"/>
                <a:cs typeface="Times New Roman" pitchFamily="18" charset="0"/>
              </a:rPr>
              <a:t> </a:t>
            </a:r>
          </a:p>
          <a:p>
            <a:pPr marL="0" indent="0">
              <a:buFontTx/>
              <a:buNone/>
              <a:defRPr/>
            </a:pPr>
            <a:endParaRPr lang="ru-RU"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ru-MD" altLang="en-US" sz="5400"/>
              <a:t> </a:t>
            </a:r>
            <a:r>
              <a:rPr lang="ru-MD" altLang="en-US" sz="5400" b="1"/>
              <a:t>Қоғамдық болмыс</a:t>
            </a:r>
            <a:r>
              <a:rPr lang="ru-MD" altLang="en-US" sz="5400"/>
              <a:t> –</a:t>
            </a:r>
            <a:endParaRPr lang="ru-RU" altLang="en-US" sz="5400"/>
          </a:p>
        </p:txBody>
      </p:sp>
      <p:sp>
        <p:nvSpPr>
          <p:cNvPr id="44035" name="Rectangle 3"/>
          <p:cNvSpPr>
            <a:spLocks noGrp="1" noChangeArrowheads="1"/>
          </p:cNvSpPr>
          <p:nvPr>
            <p:ph type="body" idx="1"/>
          </p:nvPr>
        </p:nvSpPr>
        <p:spPr/>
        <p:txBody>
          <a:bodyPr/>
          <a:lstStyle/>
          <a:p>
            <a:pPr eaLnBrk="1" hangingPunct="1">
              <a:buFontTx/>
              <a:buNone/>
            </a:pPr>
            <a:r>
              <a:rPr lang="ru-MD" altLang="en-US" sz="3600"/>
              <a:t>   қоғамның   материалдық өмірі  біріншіден бүкіл адамның өндіріс    саласындағы іс – әрекеттері , </a:t>
            </a:r>
          </a:p>
          <a:p>
            <a:pPr eaLnBrk="1" hangingPunct="1">
              <a:buFontTx/>
              <a:buNone/>
            </a:pPr>
            <a:r>
              <a:rPr lang="ru-MD" altLang="en-US" sz="3600"/>
              <a:t>   екіншіден  - бұл мемлекеттік өмір саясат және әр түрлі әлеуметтік арақатынастар. </a:t>
            </a:r>
            <a:endParaRPr lang="ru-RU" altLang="en-US" sz="360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403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4035">
                                            <p:txEl>
                                              <p:pRg st="0" end="0"/>
                                            </p:txEl>
                                          </p:spTgt>
                                        </p:tgtEl>
                                        <p:attrNameLst>
                                          <p:attrName>style.visibility</p:attrName>
                                        </p:attrNameLst>
                                      </p:cBhvr>
                                      <p:to>
                                        <p:strVal val="visible"/>
                                      </p:to>
                                    </p:set>
                                    <p:animEffect transition="in" filter="fade">
                                      <p:cBhvr>
                                        <p:cTn id="11" dur="1000">
                                          <p:stCondLst>
                                            <p:cond delay="0"/>
                                          </p:stCondLst>
                                        </p:cTn>
                                        <p:tgtEl>
                                          <p:spTgt spid="4403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4035">
                                            <p:txEl>
                                              <p:pRg st="1" end="1"/>
                                            </p:txEl>
                                          </p:spTgt>
                                        </p:tgtEl>
                                        <p:attrNameLst>
                                          <p:attrName>style.visibility</p:attrName>
                                        </p:attrNameLst>
                                      </p:cBhvr>
                                      <p:to>
                                        <p:strVal val="visible"/>
                                      </p:to>
                                    </p:set>
                                    <p:animEffect transition="in" filter="fade">
                                      <p:cBhvr>
                                        <p:cTn id="16" dur="1000">
                                          <p:stCondLst>
                                            <p:cond delay="0"/>
                                          </p:stCondLst>
                                        </p:cTn>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ru-MD" altLang="en-US" sz="5400" b="1"/>
              <a:t>Адам болмысы</a:t>
            </a:r>
            <a:endParaRPr lang="ru-RU" altLang="en-US" sz="5400" b="1"/>
          </a:p>
        </p:txBody>
      </p:sp>
      <p:sp>
        <p:nvSpPr>
          <p:cNvPr id="43011" name="Rectangle 3"/>
          <p:cNvSpPr>
            <a:spLocks noGrp="1" noChangeArrowheads="1"/>
          </p:cNvSpPr>
          <p:nvPr>
            <p:ph type="body" idx="1"/>
          </p:nvPr>
        </p:nvSpPr>
        <p:spPr>
          <a:xfrm>
            <a:off x="468313" y="1628775"/>
            <a:ext cx="8229600" cy="4525963"/>
          </a:xfrm>
        </p:spPr>
        <p:txBody>
          <a:bodyPr/>
          <a:lstStyle/>
          <a:p>
            <a:pPr eaLnBrk="1" hangingPunct="1">
              <a:buFontTx/>
              <a:buNone/>
            </a:pPr>
            <a:r>
              <a:rPr lang="ru-MD" altLang="en-US" sz="3600"/>
              <a:t>   философия  үшін  өте маңызды мәселе, өйткені  негізінде философия жақтан адам мәселесімен айналысады   және басқа ғылымдар үшін белгілі дүние танымдылық методологиялық тұрғыны  ұсынады.</a:t>
            </a:r>
            <a:endParaRPr lang="ru-RU" alt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3011">
                                            <p:txEl>
                                              <p:pRg st="0" end="0"/>
                                            </p:txEl>
                                          </p:spTgt>
                                        </p:tgtEl>
                                        <p:attrNameLst>
                                          <p:attrName>style.visibility</p:attrName>
                                        </p:attrNameLst>
                                      </p:cBhvr>
                                      <p:to>
                                        <p:strVal val="visible"/>
                                      </p:to>
                                    </p:set>
                                    <p:animEffect transition="in" filter="fade">
                                      <p:cBhvr>
                                        <p:cTn id="14" dur="1000">
                                          <p:stCondLst>
                                            <p:cond delay="0"/>
                                          </p:stCondLst>
                                        </p:cTn>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468313" y="765175"/>
            <a:ext cx="8229600" cy="4525963"/>
          </a:xfrm>
        </p:spPr>
        <p:txBody>
          <a:bodyPr/>
          <a:lstStyle/>
          <a:p>
            <a:pPr eaLnBrk="1" hangingPunct="1">
              <a:buFontTx/>
              <a:buNone/>
            </a:pPr>
            <a:r>
              <a:rPr lang="ru-MD" altLang="en-US" sz="3600"/>
              <a:t>   Ең алғаш философиялық ілім көне  грек  </a:t>
            </a:r>
            <a:r>
              <a:rPr lang="ru-MD" altLang="en-US" sz="4000"/>
              <a:t>«</a:t>
            </a:r>
            <a:r>
              <a:rPr lang="ru-MD" altLang="en-US" sz="4000" b="1"/>
              <a:t>Аристотельмен</a:t>
            </a:r>
            <a:r>
              <a:rPr lang="ru-MD" altLang="en-US" sz="4000"/>
              <a:t>»</a:t>
            </a:r>
            <a:r>
              <a:rPr lang="ru-MD" altLang="en-US" sz="3600"/>
              <a:t> байланысты. Аристотельдің айтуынша: адам – саяси  жануар.</a:t>
            </a:r>
          </a:p>
          <a:p>
            <a:pPr eaLnBrk="1" hangingPunct="1">
              <a:buFontTx/>
              <a:buNone/>
            </a:pPr>
            <a:r>
              <a:rPr lang="ru-MD" altLang="en-US" sz="3600"/>
              <a:t>   Философия  тарихында адам туралы көзқарастар өзгеріп тұрады. Кейін тарихшылар адам туралы  көзқарасты антропосоциогенезбен   байланысты материалмен байланыстырады . </a:t>
            </a:r>
            <a:endParaRPr lang="ru-RU" altLang="en-US" sz="36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1000"/>
                                        <p:tgtEl>
                                          <p:spTgt spid="52227">
                                            <p:txEl>
                                              <p:pRg st="0" end="0"/>
                                            </p:txEl>
                                          </p:spTgt>
                                        </p:tgtEl>
                                      </p:cBhvr>
                                    </p:animEffect>
                                    <p:anim calcmode="lin" valueType="num">
                                      <p:cBhvr>
                                        <p:cTn id="8"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5222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222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fade">
                                      <p:cBhvr>
                                        <p:cTn id="15" dur="1000"/>
                                        <p:tgtEl>
                                          <p:spTgt spid="52227">
                                            <p:txEl>
                                              <p:pRg st="1" end="1"/>
                                            </p:txEl>
                                          </p:spTgt>
                                        </p:tgtEl>
                                      </p:cBhvr>
                                    </p:animEffect>
                                    <p:anim calcmode="lin" valueType="num">
                                      <p:cBhvr>
                                        <p:cTn id="16" dur="1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222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222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1930400"/>
          </a:xfrm>
        </p:spPr>
        <p:txBody>
          <a:bodyPr/>
          <a:lstStyle/>
          <a:p>
            <a:pPr eaLnBrk="1" hangingPunct="1"/>
            <a:r>
              <a:rPr lang="kk-KZ" altLang="en-US" sz="4800" b="1"/>
              <a:t>Адамның негізгі алғышарттары:</a:t>
            </a:r>
            <a:endParaRPr lang="ru-RU" altLang="en-US" sz="4800" b="1"/>
          </a:p>
        </p:txBody>
      </p:sp>
      <p:sp>
        <p:nvSpPr>
          <p:cNvPr id="55299" name="Rectangle 3"/>
          <p:cNvSpPr>
            <a:spLocks noGrp="1" noChangeArrowheads="1"/>
          </p:cNvSpPr>
          <p:nvPr>
            <p:ph type="body" idx="1"/>
          </p:nvPr>
        </p:nvSpPr>
        <p:spPr>
          <a:xfrm>
            <a:off x="468313" y="2205038"/>
            <a:ext cx="8229600" cy="3705225"/>
          </a:xfrm>
        </p:spPr>
        <p:txBody>
          <a:bodyPr/>
          <a:lstStyle/>
          <a:p>
            <a:pPr eaLnBrk="1" hangingPunct="1">
              <a:lnSpc>
                <a:spcPct val="90000"/>
              </a:lnSpc>
            </a:pPr>
            <a:endParaRPr lang="ru-MD" altLang="en-US" sz="3600"/>
          </a:p>
          <a:p>
            <a:pPr eaLnBrk="1" hangingPunct="1">
              <a:lnSpc>
                <a:spcPct val="90000"/>
              </a:lnSpc>
            </a:pPr>
            <a:endParaRPr lang="ru-MD" altLang="en-US" sz="3600"/>
          </a:p>
          <a:p>
            <a:pPr eaLnBrk="1" hangingPunct="1">
              <a:lnSpc>
                <a:spcPct val="90000"/>
              </a:lnSpc>
            </a:pPr>
            <a:r>
              <a:rPr lang="ru-MD" altLang="en-US" sz="3600"/>
              <a:t>оның биологиялық белгілерін қамтиды. </a:t>
            </a:r>
          </a:p>
          <a:p>
            <a:pPr eaLnBrk="1" hangingPunct="1">
              <a:lnSpc>
                <a:spcPct val="90000"/>
              </a:lnSpc>
            </a:pPr>
            <a:r>
              <a:rPr lang="ru-MD" altLang="en-US" sz="3600"/>
              <a:t>оның әлеуметтік белгілерін қамтиды.</a:t>
            </a:r>
            <a:endParaRPr lang="ru-RU" altLang="en-US" sz="360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ppt_w</p:attrName>
                                        </p:attrNameLst>
                                      </p:cBhvr>
                                      <p:tavLst>
                                        <p:tav tm="0">
                                          <p:val>
                                            <p:strVal val="#ppt_w+.3"/>
                                          </p:val>
                                        </p:tav>
                                        <p:tav tm="100000">
                                          <p:val>
                                            <p:strVal val="#ppt_w"/>
                                          </p:val>
                                        </p:tav>
                                      </p:tavLst>
                                    </p:anim>
                                    <p:anim calcmode="lin" valueType="num">
                                      <p:cBhvr>
                                        <p:cTn id="8" dur="1000" fill="hold"/>
                                        <p:tgtEl>
                                          <p:spTgt spid="55298"/>
                                        </p:tgtEl>
                                        <p:attrNameLst>
                                          <p:attrName>ppt_h</p:attrName>
                                        </p:attrNameLst>
                                      </p:cBhvr>
                                      <p:tavLst>
                                        <p:tav tm="0">
                                          <p:val>
                                            <p:strVal val="#ppt_h"/>
                                          </p:val>
                                        </p:tav>
                                        <p:tav tm="100000">
                                          <p:val>
                                            <p:strVal val="#ppt_h"/>
                                          </p:val>
                                        </p:tav>
                                      </p:tavLst>
                                    </p:anim>
                                    <p:animEffect transition="in" filter="fade">
                                      <p:cBhvr>
                                        <p:cTn id="9" dur="1000"/>
                                        <p:tgtEl>
                                          <p:spTgt spid="552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5299">
                                            <p:txEl>
                                              <p:pRg st="2" end="2"/>
                                            </p:txEl>
                                          </p:spTgt>
                                        </p:tgtEl>
                                        <p:attrNameLst>
                                          <p:attrName>style.visibility</p:attrName>
                                        </p:attrNameLst>
                                      </p:cBhvr>
                                      <p:to>
                                        <p:strVal val="visible"/>
                                      </p:to>
                                    </p:set>
                                    <p:anim calcmode="lin" valueType="num">
                                      <p:cBhvr>
                                        <p:cTn id="14" dur="1000" fill="hold"/>
                                        <p:tgtEl>
                                          <p:spTgt spid="55299">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5529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5529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55299">
                                            <p:txEl>
                                              <p:pRg st="3" end="3"/>
                                            </p:txEl>
                                          </p:spTgt>
                                        </p:tgtEl>
                                        <p:attrNameLst>
                                          <p:attrName>style.visibility</p:attrName>
                                        </p:attrNameLst>
                                      </p:cBhvr>
                                      <p:to>
                                        <p:strVal val="visible"/>
                                      </p:to>
                                    </p:set>
                                    <p:anim calcmode="lin" valueType="num">
                                      <p:cBhvr>
                                        <p:cTn id="21" dur="1000" fill="hold"/>
                                        <p:tgtEl>
                                          <p:spTgt spid="55299">
                                            <p:txEl>
                                              <p:pRg st="3" end="3"/>
                                            </p:txEl>
                                          </p:spTgt>
                                        </p:tgtEl>
                                        <p:attrNameLst>
                                          <p:attrName>ppt_w</p:attrName>
                                        </p:attrNameLst>
                                      </p:cBhvr>
                                      <p:tavLst>
                                        <p:tav tm="0">
                                          <p:val>
                                            <p:strVal val="#ppt_w+.3"/>
                                          </p:val>
                                        </p:tav>
                                        <p:tav tm="100000">
                                          <p:val>
                                            <p:strVal val="#ppt_w"/>
                                          </p:val>
                                        </p:tav>
                                      </p:tavLst>
                                    </p:anim>
                                    <p:anim calcmode="lin" valueType="num">
                                      <p:cBhvr>
                                        <p:cTn id="22" dur="1000" fill="hold"/>
                                        <p:tgtEl>
                                          <p:spTgt spid="55299">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260350"/>
            <a:ext cx="8229600" cy="2305050"/>
          </a:xfrm>
        </p:spPr>
        <p:txBody>
          <a:bodyPr/>
          <a:lstStyle/>
          <a:p>
            <a:pPr eaLnBrk="1" hangingPunct="1"/>
            <a:r>
              <a:rPr lang="ru-MD" altLang="en-US" sz="4800" b="1"/>
              <a:t>Адамның биологиялық алғышарты</a:t>
            </a:r>
            <a:r>
              <a:rPr lang="ru-MD" altLang="en-US"/>
              <a:t> (</a:t>
            </a:r>
            <a:r>
              <a:rPr lang="ru-MD" altLang="en-US" sz="4000"/>
              <a:t>Археологтардың айтуынша</a:t>
            </a:r>
            <a:r>
              <a:rPr lang="ru-MD" altLang="en-US"/>
              <a:t>):</a:t>
            </a:r>
            <a:endParaRPr lang="ru-RU" altLang="en-US"/>
          </a:p>
        </p:txBody>
      </p:sp>
      <p:sp>
        <p:nvSpPr>
          <p:cNvPr id="53251" name="Rectangle 3"/>
          <p:cNvSpPr>
            <a:spLocks noGrp="1" noChangeArrowheads="1"/>
          </p:cNvSpPr>
          <p:nvPr>
            <p:ph type="body" idx="1"/>
          </p:nvPr>
        </p:nvSpPr>
        <p:spPr>
          <a:xfrm>
            <a:off x="457200" y="2420938"/>
            <a:ext cx="8229600" cy="3705225"/>
          </a:xfrm>
        </p:spPr>
        <p:txBody>
          <a:bodyPr/>
          <a:lstStyle/>
          <a:p>
            <a:pPr marL="609600" indent="-609600" eaLnBrk="1" hangingPunct="1"/>
            <a:endParaRPr lang="ru-MD" altLang="en-US"/>
          </a:p>
          <a:p>
            <a:pPr marL="609600" indent="-609600" eaLnBrk="1" hangingPunct="1"/>
            <a:r>
              <a:rPr lang="ru-MD" altLang="en-US" sz="3600"/>
              <a:t>Арқаны көтеріп жүру денені тік ұстау </a:t>
            </a:r>
          </a:p>
          <a:p>
            <a:pPr marL="609600" indent="-609600" eaLnBrk="1" hangingPunct="1"/>
            <a:r>
              <a:rPr lang="ru-MD" altLang="en-US" sz="3600"/>
              <a:t>Қолдың еңбек ету құралы ретінде  қалыптасуы </a:t>
            </a:r>
          </a:p>
          <a:p>
            <a:pPr marL="609600" indent="-609600" eaLnBrk="1" hangingPunct="1"/>
            <a:r>
              <a:rPr lang="ru-MD" altLang="en-US" sz="3600"/>
              <a:t>Бас мидың пайда болуы</a:t>
            </a:r>
            <a:r>
              <a:rPr lang="ru-MD" altLang="en-US"/>
              <a:t> </a:t>
            </a:r>
            <a:endParaRPr lang="ru-RU"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1000"/>
                                        <p:tgtEl>
                                          <p:spTgt spid="53250"/>
                                        </p:tgtEl>
                                      </p:cBhvr>
                                    </p:animEffect>
                                    <p:anim calcmode="lin" valueType="num">
                                      <p:cBhvr>
                                        <p:cTn id="8" dur="1000" fill="hold"/>
                                        <p:tgtEl>
                                          <p:spTgt spid="53250"/>
                                        </p:tgtEl>
                                        <p:attrNameLst>
                                          <p:attrName>ppt_x</p:attrName>
                                        </p:attrNameLst>
                                      </p:cBhvr>
                                      <p:tavLst>
                                        <p:tav tm="0">
                                          <p:val>
                                            <p:strVal val="#ppt_x"/>
                                          </p:val>
                                        </p:tav>
                                        <p:tav tm="100000">
                                          <p:val>
                                            <p:strVal val="#ppt_x"/>
                                          </p:val>
                                        </p:tav>
                                      </p:tavLst>
                                    </p:anim>
                                    <p:anim calcmode="lin" valueType="num">
                                      <p:cBhvr>
                                        <p:cTn id="9" dur="898" decel="100000" fill="hold"/>
                                        <p:tgtEl>
                                          <p:spTgt spid="5325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325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fade">
                                      <p:cBhvr>
                                        <p:cTn id="15" dur="1000"/>
                                        <p:tgtEl>
                                          <p:spTgt spid="53251">
                                            <p:txEl>
                                              <p:pRg st="1" end="1"/>
                                            </p:txEl>
                                          </p:spTgt>
                                        </p:tgtEl>
                                      </p:cBhvr>
                                    </p:animEffect>
                                    <p:anim calcmode="lin" valueType="num">
                                      <p:cBhvr>
                                        <p:cTn id="16" dur="10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325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32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3251">
                                            <p:txEl>
                                              <p:pRg st="2" end="2"/>
                                            </p:txEl>
                                          </p:spTgt>
                                        </p:tgtEl>
                                        <p:attrNameLst>
                                          <p:attrName>style.visibility</p:attrName>
                                        </p:attrNameLst>
                                      </p:cBhvr>
                                      <p:to>
                                        <p:strVal val="visible"/>
                                      </p:to>
                                    </p:set>
                                    <p:animEffect transition="in" filter="fade">
                                      <p:cBhvr>
                                        <p:cTn id="23" dur="1000"/>
                                        <p:tgtEl>
                                          <p:spTgt spid="53251">
                                            <p:txEl>
                                              <p:pRg st="2" end="2"/>
                                            </p:txEl>
                                          </p:spTgt>
                                        </p:tgtEl>
                                      </p:cBhvr>
                                    </p:animEffect>
                                    <p:anim calcmode="lin" valueType="num">
                                      <p:cBhvr>
                                        <p:cTn id="24" dur="10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5325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5325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3251">
                                            <p:txEl>
                                              <p:pRg st="3" end="3"/>
                                            </p:txEl>
                                          </p:spTgt>
                                        </p:tgtEl>
                                        <p:attrNameLst>
                                          <p:attrName>style.visibility</p:attrName>
                                        </p:attrNameLst>
                                      </p:cBhvr>
                                      <p:to>
                                        <p:strVal val="visible"/>
                                      </p:to>
                                    </p:set>
                                    <p:animEffect transition="in" filter="fade">
                                      <p:cBhvr>
                                        <p:cTn id="31" dur="1000"/>
                                        <p:tgtEl>
                                          <p:spTgt spid="53251">
                                            <p:txEl>
                                              <p:pRg st="3" end="3"/>
                                            </p:txEl>
                                          </p:spTgt>
                                        </p:tgtEl>
                                      </p:cBhvr>
                                    </p:animEffect>
                                    <p:anim calcmode="lin" valueType="num">
                                      <p:cBhvr>
                                        <p:cTn id="32" dur="10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53251">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5325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1425575"/>
          </a:xfrm>
        </p:spPr>
        <p:txBody>
          <a:bodyPr/>
          <a:lstStyle/>
          <a:p>
            <a:pPr eaLnBrk="1" hangingPunct="1"/>
            <a:r>
              <a:rPr lang="ru-MD" altLang="en-US" b="1"/>
              <a:t>Әлеуметтік алғышарттар:</a:t>
            </a:r>
            <a:endParaRPr lang="ru-RU" altLang="en-US" b="1"/>
          </a:p>
        </p:txBody>
      </p:sp>
      <p:sp>
        <p:nvSpPr>
          <p:cNvPr id="54275" name="Rectangle 3"/>
          <p:cNvSpPr>
            <a:spLocks noGrp="1" noChangeArrowheads="1"/>
          </p:cNvSpPr>
          <p:nvPr>
            <p:ph type="body" idx="1"/>
          </p:nvPr>
        </p:nvSpPr>
        <p:spPr/>
        <p:txBody>
          <a:bodyPr/>
          <a:lstStyle/>
          <a:p>
            <a:pPr marL="609600" indent="-609600" eaLnBrk="1" hangingPunct="1"/>
            <a:r>
              <a:rPr lang="ru-MD" altLang="en-US"/>
              <a:t>Еңбек ету үшін құралдарды  жасап шығару </a:t>
            </a:r>
          </a:p>
          <a:p>
            <a:pPr marL="609600" indent="-609600" eaLnBrk="1" hangingPunct="1"/>
            <a:r>
              <a:rPr lang="ru-MD" altLang="en-US"/>
              <a:t>Жақын туыстардың арасындағы жыныстық қатынастарға тиым салу </a:t>
            </a:r>
          </a:p>
          <a:p>
            <a:pPr marL="609600" indent="-609600" eaLnBrk="1" hangingPunct="1"/>
            <a:r>
              <a:rPr lang="ru-MD" altLang="en-US"/>
              <a:t>Тіл арқылы бірін бірі түсіну </a:t>
            </a:r>
          </a:p>
          <a:p>
            <a:pPr marL="609600" indent="-609600" eaLnBrk="1" hangingPunct="1"/>
            <a:r>
              <a:rPr lang="ru-MD" altLang="en-US"/>
              <a:t>Коллективті түрде еңбек ету </a:t>
            </a:r>
          </a:p>
          <a:p>
            <a:pPr marL="609600" indent="-609600" eaLnBrk="1" hangingPunct="1"/>
            <a:r>
              <a:rPr lang="ru-MD" altLang="en-US"/>
              <a:t>Сананың пайда болуы </a:t>
            </a:r>
            <a:endParaRPr lang="ru-RU"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1000" fill="hold"/>
                                        <p:tgtEl>
                                          <p:spTgt spid="54274"/>
                                        </p:tgtEl>
                                        <p:attrNameLst>
                                          <p:attrName>ppt_x</p:attrName>
                                        </p:attrNameLst>
                                      </p:cBhvr>
                                      <p:tavLst>
                                        <p:tav tm="0">
                                          <p:val>
                                            <p:strVal val="#ppt_x-.2"/>
                                          </p:val>
                                        </p:tav>
                                        <p:tav tm="100000">
                                          <p:val>
                                            <p:strVal val="#ppt_x"/>
                                          </p:val>
                                        </p:tav>
                                      </p:tavLst>
                                    </p:anim>
                                    <p:anim calcmode="lin" valueType="num">
                                      <p:cBhvr>
                                        <p:cTn id="8" dur="1000" fill="hold"/>
                                        <p:tgtEl>
                                          <p:spTgt spid="542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542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4275">
                                            <p:txEl>
                                              <p:pRg st="0" end="0"/>
                                            </p:txEl>
                                          </p:spTgt>
                                        </p:tgtEl>
                                        <p:attrNameLst>
                                          <p:attrName>style.visibility</p:attrName>
                                        </p:attrNameLst>
                                      </p:cBhvr>
                                      <p:to>
                                        <p:strVal val="visible"/>
                                      </p:to>
                                    </p:set>
                                    <p:animEffect transition="in" filter="fade">
                                      <p:cBhvr>
                                        <p:cTn id="14" dur="500"/>
                                        <p:tgtEl>
                                          <p:spTgt spid="54275">
                                            <p:txEl>
                                              <p:pRg st="0" end="0"/>
                                            </p:txEl>
                                          </p:spTgt>
                                        </p:tgtEl>
                                      </p:cBhvr>
                                    </p:animEffect>
                                    <p:anim calcmode="lin" valueType="num">
                                      <p:cBhvr>
                                        <p:cTn id="15"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42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54275">
                                            <p:txEl>
                                              <p:pRg st="1" end="1"/>
                                            </p:txEl>
                                          </p:spTgt>
                                        </p:tgtEl>
                                        <p:attrNameLst>
                                          <p:attrName>style.visibility</p:attrName>
                                        </p:attrNameLst>
                                      </p:cBhvr>
                                      <p:to>
                                        <p:strVal val="visible"/>
                                      </p:to>
                                    </p:set>
                                    <p:animEffect transition="in" filter="fade">
                                      <p:cBhvr>
                                        <p:cTn id="21" dur="500"/>
                                        <p:tgtEl>
                                          <p:spTgt spid="54275">
                                            <p:txEl>
                                              <p:pRg st="1" end="1"/>
                                            </p:txEl>
                                          </p:spTgt>
                                        </p:tgtEl>
                                      </p:cBhvr>
                                    </p:animEffect>
                                    <p:anim calcmode="lin" valueType="num">
                                      <p:cBhvr>
                                        <p:cTn id="22"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542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54275">
                                            <p:txEl>
                                              <p:pRg st="2" end="2"/>
                                            </p:txEl>
                                          </p:spTgt>
                                        </p:tgtEl>
                                        <p:attrNameLst>
                                          <p:attrName>style.visibility</p:attrName>
                                        </p:attrNameLst>
                                      </p:cBhvr>
                                      <p:to>
                                        <p:strVal val="visible"/>
                                      </p:to>
                                    </p:set>
                                    <p:animEffect transition="in" filter="fade">
                                      <p:cBhvr>
                                        <p:cTn id="28" dur="500"/>
                                        <p:tgtEl>
                                          <p:spTgt spid="54275">
                                            <p:txEl>
                                              <p:pRg st="2" end="2"/>
                                            </p:txEl>
                                          </p:spTgt>
                                        </p:tgtEl>
                                      </p:cBhvr>
                                    </p:animEffect>
                                    <p:anim calcmode="lin" valueType="num">
                                      <p:cBhvr>
                                        <p:cTn id="29" dur="5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542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54275">
                                            <p:txEl>
                                              <p:pRg st="3" end="3"/>
                                            </p:txEl>
                                          </p:spTgt>
                                        </p:tgtEl>
                                        <p:attrNameLst>
                                          <p:attrName>style.visibility</p:attrName>
                                        </p:attrNameLst>
                                      </p:cBhvr>
                                      <p:to>
                                        <p:strVal val="visible"/>
                                      </p:to>
                                    </p:set>
                                    <p:animEffect transition="in" filter="fade">
                                      <p:cBhvr>
                                        <p:cTn id="35" dur="500"/>
                                        <p:tgtEl>
                                          <p:spTgt spid="54275">
                                            <p:txEl>
                                              <p:pRg st="3" end="3"/>
                                            </p:txEl>
                                          </p:spTgt>
                                        </p:tgtEl>
                                      </p:cBhvr>
                                    </p:animEffect>
                                    <p:anim calcmode="lin" valueType="num">
                                      <p:cBhvr>
                                        <p:cTn id="36" dur="5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5427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54275">
                                            <p:txEl>
                                              <p:pRg st="4" end="4"/>
                                            </p:txEl>
                                          </p:spTgt>
                                        </p:tgtEl>
                                        <p:attrNameLst>
                                          <p:attrName>style.visibility</p:attrName>
                                        </p:attrNameLst>
                                      </p:cBhvr>
                                      <p:to>
                                        <p:strVal val="visible"/>
                                      </p:to>
                                    </p:set>
                                    <p:animEffect transition="in" filter="fade">
                                      <p:cBhvr>
                                        <p:cTn id="42" dur="500"/>
                                        <p:tgtEl>
                                          <p:spTgt spid="54275">
                                            <p:txEl>
                                              <p:pRg st="4" end="4"/>
                                            </p:txEl>
                                          </p:spTgt>
                                        </p:tgtEl>
                                      </p:cBhvr>
                                    </p:animEffect>
                                    <p:anim calcmode="lin" valueType="num">
                                      <p:cBhvr>
                                        <p:cTn id="43" dur="5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542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2"/>
          <p:cNvSpPr>
            <a:spLocks noGrp="1"/>
          </p:cNvSpPr>
          <p:nvPr>
            <p:ph idx="1"/>
          </p:nvPr>
        </p:nvSpPr>
        <p:spPr>
          <a:xfrm>
            <a:off x="457200" y="428625"/>
            <a:ext cx="8229600" cy="5786438"/>
          </a:xfrm>
        </p:spPr>
        <p:txBody>
          <a:bodyPr/>
          <a:lstStyle/>
          <a:p>
            <a:pPr algn="just">
              <a:buFontTx/>
              <a:buNone/>
            </a:pPr>
            <a:r>
              <a:rPr lang="kk-KZ" altLang="en-US"/>
              <a:t>	</a:t>
            </a:r>
            <a:r>
              <a:rPr lang="kk-KZ" altLang="en-US">
                <a:latin typeface="Times New Roman" panose="02020603050405020304" pitchFamily="18" charset="0"/>
                <a:cs typeface="Times New Roman" panose="02020603050405020304" pitchFamily="18" charset="0"/>
              </a:rPr>
              <a:t>Дүниенің бірлігі туралы ілім – оның материалдылығында.Материя сөзі(</a:t>
            </a:r>
            <a:r>
              <a:rPr lang="en-US" altLang="en-US">
                <a:latin typeface="Times New Roman" panose="02020603050405020304" pitchFamily="18" charset="0"/>
                <a:cs typeface="Times New Roman" panose="02020603050405020304" pitchFamily="18" charset="0"/>
              </a:rPr>
              <a:t>materia –</a:t>
            </a:r>
            <a:r>
              <a:rPr lang="ru-RU" altLang="en-US">
                <a:latin typeface="Times New Roman" panose="02020603050405020304" pitchFamily="18" charset="0"/>
                <a:cs typeface="Times New Roman" panose="02020603050405020304" pitchFamily="18" charset="0"/>
              </a:rPr>
              <a:t>зат,материал</a:t>
            </a:r>
            <a:r>
              <a:rPr lang="kk-KZ" altLang="en-US">
                <a:latin typeface="Times New Roman" panose="02020603050405020304" pitchFamily="18" charset="0"/>
                <a:cs typeface="Times New Roman" panose="02020603050405020304" pitchFamily="18" charset="0"/>
              </a:rPr>
              <a:t>) деген мағына береді.Материяның анықтамасын берген </a:t>
            </a:r>
            <a:r>
              <a:rPr lang="kk-KZ" altLang="en-US">
                <a:solidFill>
                  <a:srgbClr val="FF0000"/>
                </a:solidFill>
                <a:latin typeface="Times New Roman" panose="02020603050405020304" pitchFamily="18" charset="0"/>
                <a:cs typeface="Times New Roman" panose="02020603050405020304" pitchFamily="18" charset="0"/>
              </a:rPr>
              <a:t>Гольбах</a:t>
            </a:r>
            <a:r>
              <a:rPr lang="kk-KZ" altLang="en-US">
                <a:latin typeface="Times New Roman" panose="02020603050405020304" pitchFamily="18" charset="0"/>
                <a:cs typeface="Times New Roman" panose="02020603050405020304" pitchFamily="18" charset="0"/>
              </a:rPr>
              <a:t> болатын.Ол өзінің </a:t>
            </a:r>
            <a:r>
              <a:rPr lang="en-US" altLang="en-US">
                <a:latin typeface="Times New Roman" panose="02020603050405020304" pitchFamily="18" charset="0"/>
                <a:cs typeface="Times New Roman" panose="02020603050405020304" pitchFamily="18" charset="0"/>
              </a:rPr>
              <a:t>“</a:t>
            </a:r>
            <a:r>
              <a:rPr lang="ru-RU" altLang="en-US">
                <a:latin typeface="Times New Roman" panose="02020603050405020304" pitchFamily="18" charset="0"/>
                <a:cs typeface="Times New Roman" panose="02020603050405020304" pitchFamily="18" charset="0"/>
              </a:rPr>
              <a:t>Табиғат жүйесі</a:t>
            </a:r>
            <a:r>
              <a:rPr lang="en-US" altLang="en-US">
                <a:latin typeface="Times New Roman" panose="02020603050405020304" pitchFamily="18" charset="0"/>
                <a:cs typeface="Times New Roman" panose="02020603050405020304" pitchFamily="18" charset="0"/>
              </a:rPr>
              <a:t>”</a:t>
            </a:r>
            <a:r>
              <a:rPr lang="kk-KZ" altLang="en-US">
                <a:latin typeface="Times New Roman" panose="02020603050405020304" pitchFamily="18" charset="0"/>
                <a:cs typeface="Times New Roman" panose="02020603050405020304" pitchFamily="18" charset="0"/>
              </a:rPr>
              <a:t> деген еңбегінде адамның сезім мүшелеріне әсер ететін заттарды атап көрсеткен.Бұл анықтаманы дамытқан </a:t>
            </a:r>
            <a:r>
              <a:rPr lang="kk-KZ" altLang="en-US">
                <a:solidFill>
                  <a:srgbClr val="FF0000"/>
                </a:solidFill>
                <a:latin typeface="Times New Roman" panose="02020603050405020304" pitchFamily="18" charset="0"/>
                <a:cs typeface="Times New Roman" panose="02020603050405020304" pitchFamily="18" charset="0"/>
              </a:rPr>
              <a:t>В.И.Ленин </a:t>
            </a:r>
            <a:r>
              <a:rPr lang="kk-KZ" altLang="en-US">
                <a:latin typeface="Times New Roman" panose="02020603050405020304" pitchFamily="18" charset="0"/>
                <a:cs typeface="Times New Roman" panose="02020603050405020304" pitchFamily="18" charset="0"/>
              </a:rPr>
              <a:t>болатын.Өзінің “Материализм және эмпириокритицизм” еңбегінде материяның жан – жақты анықтамасын берді.</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a:xfrm>
            <a:off x="457200" y="857250"/>
            <a:ext cx="8229600" cy="5268913"/>
          </a:xfrm>
        </p:spPr>
        <p:txBody>
          <a:bodyPr/>
          <a:lstStyle/>
          <a:p>
            <a:pPr>
              <a:buFontTx/>
              <a:buNone/>
            </a:pPr>
            <a:r>
              <a:rPr lang="kk-KZ" altLang="en-US"/>
              <a:t>		</a:t>
            </a:r>
            <a:r>
              <a:rPr lang="kk-KZ" altLang="en-US" sz="3600">
                <a:solidFill>
                  <a:srgbClr val="FFFF00"/>
                </a:solidFill>
                <a:latin typeface="Times New Roman" panose="02020603050405020304" pitchFamily="18" charset="0"/>
                <a:cs typeface="Times New Roman" panose="02020603050405020304" pitchFamily="18" charset="0"/>
              </a:rPr>
              <a:t>Материяның  лениндік анықтамасы мынадай:</a:t>
            </a:r>
          </a:p>
          <a:p>
            <a:pPr algn="just">
              <a:buFontTx/>
              <a:buNone/>
            </a:pPr>
            <a:r>
              <a:rPr lang="kk-KZ" altLang="en-US">
                <a:solidFill>
                  <a:srgbClr val="FFFF00"/>
                </a:solidFill>
                <a:latin typeface="Times New Roman" panose="02020603050405020304" pitchFamily="18" charset="0"/>
                <a:cs typeface="Times New Roman" panose="02020603050405020304" pitchFamily="18" charset="0"/>
              </a:rPr>
              <a:t>	</a:t>
            </a:r>
            <a:r>
              <a:rPr lang="kk-KZ" altLang="en-US">
                <a:latin typeface="Times New Roman" panose="02020603050405020304" pitchFamily="18" charset="0"/>
                <a:cs typeface="Times New Roman" panose="02020603050405020304" pitchFamily="18" charset="0"/>
              </a:rPr>
              <a:t>“Материя адамға түйсіктері арқылы берілген,бізге тәуелсіз өмір сүре отырып,біздің түйсіктеріміз арқылы көшірілетін,суреті түсірілетін,бейнеленетін обьективті реалдылықты белгілейтін философиялық категория”.</a:t>
            </a:r>
            <a:endParaRPr lang="ru-RU" altLang="en-US">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r>
              <a:rPr lang="kk-KZ" altLang="en-US" i="1">
                <a:solidFill>
                  <a:srgbClr val="FF0000"/>
                </a:solidFill>
                <a:latin typeface="Times New Roman" panose="02020603050405020304" pitchFamily="18" charset="0"/>
                <a:cs typeface="Times New Roman" panose="02020603050405020304" pitchFamily="18" charset="0"/>
              </a:rPr>
              <a:t>Материяның құрылымы</a:t>
            </a:r>
            <a:endParaRPr lang="ru-RU" altLang="en-US" i="1">
              <a:solidFill>
                <a:srgbClr val="FF0000"/>
              </a:solidFill>
              <a:latin typeface="Times New Roman" panose="02020603050405020304" pitchFamily="18" charset="0"/>
              <a:cs typeface="Times New Roman" panose="02020603050405020304" pitchFamily="18" charset="0"/>
            </a:endParaRPr>
          </a:p>
        </p:txBody>
      </p:sp>
      <p:graphicFrame>
        <p:nvGraphicFramePr>
          <p:cNvPr id="3" name="Схема 2"/>
          <p:cNvGraphicFramePr/>
          <p:nvPr/>
        </p:nvGraphicFramePr>
        <p:xfrm>
          <a:off x="500034" y="1285860"/>
          <a:ext cx="7929618" cy="5214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r>
              <a:rPr lang="ru-RU" altLang="en-US" sz="4000">
                <a:latin typeface="Times New Roman" panose="02020603050405020304" pitchFamily="18" charset="0"/>
                <a:cs typeface="Times New Roman" panose="02020603050405020304" pitchFamily="18" charset="0"/>
              </a:rPr>
              <a:t>Материяның құрылымы (зат)</a:t>
            </a:r>
          </a:p>
        </p:txBody>
      </p:sp>
      <p:graphicFrame>
        <p:nvGraphicFramePr>
          <p:cNvPr id="4" name="Таблица 3"/>
          <p:cNvGraphicFramePr>
            <a:graphicFrameLocks noGrp="1"/>
          </p:cNvGraphicFramePr>
          <p:nvPr/>
        </p:nvGraphicFramePr>
        <p:xfrm>
          <a:off x="428625" y="1239838"/>
          <a:ext cx="8501063" cy="5260975"/>
        </p:xfrm>
        <a:graphic>
          <a:graphicData uri="http://schemas.openxmlformats.org/drawingml/2006/table">
            <a:tbl>
              <a:tblPr firstRow="1" bandRow="1">
                <a:tableStyleId>{5C22544A-7EE6-4342-B048-85BDC9FD1C3A}</a:tableStyleId>
              </a:tblPr>
              <a:tblGrid>
                <a:gridCol w="2374768">
                  <a:extLst>
                    <a:ext uri="{9D8B030D-6E8A-4147-A177-3AD203B41FA5}">
                      <a16:colId xmlns:a16="http://schemas.microsoft.com/office/drawing/2014/main" val="20000"/>
                    </a:ext>
                  </a:extLst>
                </a:gridCol>
                <a:gridCol w="2226346">
                  <a:extLst>
                    <a:ext uri="{9D8B030D-6E8A-4147-A177-3AD203B41FA5}">
                      <a16:colId xmlns:a16="http://schemas.microsoft.com/office/drawing/2014/main" val="20001"/>
                    </a:ext>
                  </a:extLst>
                </a:gridCol>
                <a:gridCol w="2077922">
                  <a:extLst>
                    <a:ext uri="{9D8B030D-6E8A-4147-A177-3AD203B41FA5}">
                      <a16:colId xmlns:a16="http://schemas.microsoft.com/office/drawing/2014/main" val="20002"/>
                    </a:ext>
                  </a:extLst>
                </a:gridCol>
                <a:gridCol w="1822027">
                  <a:extLst>
                    <a:ext uri="{9D8B030D-6E8A-4147-A177-3AD203B41FA5}">
                      <a16:colId xmlns:a16="http://schemas.microsoft.com/office/drawing/2014/main" val="20003"/>
                    </a:ext>
                  </a:extLst>
                </a:gridCol>
              </a:tblGrid>
              <a:tr h="1188669">
                <a:tc>
                  <a:txBody>
                    <a:bodyPr/>
                    <a:lstStyle/>
                    <a:p>
                      <a:endParaRPr lang="kk-KZ" sz="1800" dirty="0">
                        <a:solidFill>
                          <a:schemeClr val="tx1"/>
                        </a:solidFill>
                        <a:latin typeface="Times New Roman" pitchFamily="18" charset="0"/>
                        <a:cs typeface="Times New Roman" pitchFamily="18" charset="0"/>
                      </a:endParaRPr>
                    </a:p>
                    <a:p>
                      <a:r>
                        <a:rPr lang="kk-KZ" sz="2000" dirty="0">
                          <a:solidFill>
                            <a:srgbClr val="0000FF"/>
                          </a:solidFill>
                          <a:latin typeface="Times New Roman" pitchFamily="18" charset="0"/>
                          <a:cs typeface="Times New Roman" pitchFamily="18" charset="0"/>
                        </a:rPr>
                        <a:t>Микроденелер</a:t>
                      </a:r>
                    </a:p>
                  </a:txBody>
                  <a:tcPr marL="91439" marR="91439" marT="45713" marB="45713"/>
                </a:tc>
                <a:tc>
                  <a:txBody>
                    <a:bodyPr/>
                    <a:lstStyle/>
                    <a:p>
                      <a:r>
                        <a:rPr lang="kk-KZ" sz="1800" b="1" dirty="0">
                          <a:solidFill>
                            <a:schemeClr val="tx1"/>
                          </a:solidFill>
                          <a:latin typeface="Times New Roman" pitchFamily="18" charset="0"/>
                          <a:cs typeface="Times New Roman" pitchFamily="18" charset="0"/>
                        </a:rPr>
                        <a:t>Элементарлық “бөлшектер”, атомдар,молекулалар,плазма</a:t>
                      </a:r>
                      <a:endParaRPr lang="ru-RU" sz="1800" b="1" dirty="0">
                        <a:solidFill>
                          <a:schemeClr val="tx1"/>
                        </a:solidFill>
                        <a:latin typeface="Times New Roman" pitchFamily="18" charset="0"/>
                        <a:cs typeface="Times New Roman" pitchFamily="18" charset="0"/>
                      </a:endParaRPr>
                    </a:p>
                  </a:txBody>
                  <a:tcPr marL="91439" marR="91439" marT="45713" marB="45713"/>
                </a:tc>
                <a:tc>
                  <a:txBody>
                    <a:bodyPr/>
                    <a:lstStyle/>
                    <a:p>
                      <a:r>
                        <a:rPr lang="kk-KZ" sz="1800" b="1" dirty="0">
                          <a:solidFill>
                            <a:schemeClr val="tx1"/>
                          </a:solidFill>
                          <a:latin typeface="Times New Roman" pitchFamily="18" charset="0"/>
                          <a:cs typeface="Times New Roman" pitchFamily="18" charset="0"/>
                        </a:rPr>
                        <a:t>Ақуыз денелер,нуклеиндік қышылдар,</a:t>
                      </a:r>
                      <a:endParaRPr lang="ru-RU" sz="1800" b="1" dirty="0">
                        <a:solidFill>
                          <a:schemeClr val="tx1"/>
                        </a:solidFill>
                        <a:latin typeface="Times New Roman" pitchFamily="18" charset="0"/>
                        <a:cs typeface="Times New Roman" pitchFamily="18" charset="0"/>
                      </a:endParaRPr>
                    </a:p>
                  </a:txBody>
                  <a:tcPr marL="91439" marR="91439" marT="45713" marB="45713"/>
                </a:tc>
                <a:tc>
                  <a:txBody>
                    <a:bodyPr/>
                    <a:lstStyle/>
                    <a:p>
                      <a:endParaRPr lang="ru-RU" sz="1800" b="1" dirty="0">
                        <a:solidFill>
                          <a:schemeClr val="tx1"/>
                        </a:solidFill>
                        <a:latin typeface="Times New Roman" pitchFamily="18" charset="0"/>
                        <a:cs typeface="Times New Roman" pitchFamily="18" charset="0"/>
                      </a:endParaRPr>
                    </a:p>
                  </a:txBody>
                  <a:tcPr marL="91439" marR="91439" marT="45713" marB="45713"/>
                </a:tc>
                <a:extLst>
                  <a:ext uri="{0D108BD9-81ED-4DB2-BD59-A6C34878D82A}">
                    <a16:rowId xmlns:a16="http://schemas.microsoft.com/office/drawing/2014/main" val="10000"/>
                  </a:ext>
                </a:extLst>
              </a:tr>
              <a:tr h="2011600">
                <a:tc>
                  <a:txBody>
                    <a:bodyPr/>
                    <a:lstStyle/>
                    <a:p>
                      <a:endParaRPr lang="kk-KZ" sz="2000" dirty="0">
                        <a:solidFill>
                          <a:srgbClr val="0000FF"/>
                        </a:solidFill>
                        <a:latin typeface="Times New Roman" pitchFamily="18" charset="0"/>
                        <a:cs typeface="Times New Roman" pitchFamily="18" charset="0"/>
                      </a:endParaRPr>
                    </a:p>
                    <a:p>
                      <a:r>
                        <a:rPr lang="kk-KZ" sz="2000" b="1" dirty="0">
                          <a:solidFill>
                            <a:srgbClr val="0000FF"/>
                          </a:solidFill>
                          <a:latin typeface="Times New Roman" pitchFamily="18" charset="0"/>
                          <a:cs typeface="Times New Roman" pitchFamily="18" charset="0"/>
                        </a:rPr>
                        <a:t>Макроденелер</a:t>
                      </a:r>
                      <a:endParaRPr lang="ru-RU" sz="2000" b="1" dirty="0">
                        <a:solidFill>
                          <a:srgbClr val="0000FF"/>
                        </a:solidFill>
                        <a:latin typeface="Times New Roman" pitchFamily="18" charset="0"/>
                        <a:cs typeface="Times New Roman" pitchFamily="18" charset="0"/>
                      </a:endParaRPr>
                    </a:p>
                  </a:txBody>
                  <a:tcPr marL="91439" marR="91439" marT="45713" marB="45713">
                    <a:solidFill>
                      <a:srgbClr val="FF66CC"/>
                    </a:solidFill>
                  </a:tcPr>
                </a:tc>
                <a:tc>
                  <a:txBody>
                    <a:bodyPr/>
                    <a:lstStyle/>
                    <a:p>
                      <a:r>
                        <a:rPr lang="kk-KZ" sz="1800" b="1" dirty="0">
                          <a:solidFill>
                            <a:schemeClr val="tx1"/>
                          </a:solidFill>
                          <a:latin typeface="Times New Roman" pitchFamily="18" charset="0"/>
                          <a:cs typeface="Times New Roman" pitchFamily="18" charset="0"/>
                        </a:rPr>
                        <a:t> </a:t>
                      </a:r>
                    </a:p>
                    <a:p>
                      <a:r>
                        <a:rPr lang="kk-KZ" sz="1800" b="1" dirty="0">
                          <a:solidFill>
                            <a:schemeClr val="tx1"/>
                          </a:solidFill>
                          <a:latin typeface="Times New Roman" pitchFamily="18" charset="0"/>
                          <a:cs typeface="Times New Roman" pitchFamily="18" charset="0"/>
                        </a:rPr>
                        <a:t>Газтәріздес,сұйық, қатты</a:t>
                      </a:r>
                      <a:endParaRPr lang="ru-RU" sz="1800" b="1" dirty="0">
                        <a:solidFill>
                          <a:schemeClr val="tx1"/>
                        </a:solidFill>
                        <a:latin typeface="Times New Roman" pitchFamily="18" charset="0"/>
                        <a:cs typeface="Times New Roman" pitchFamily="18" charset="0"/>
                      </a:endParaRPr>
                    </a:p>
                  </a:txBody>
                  <a:tcPr marL="91439" marR="91439" marT="45713" marB="45713">
                    <a:solidFill>
                      <a:srgbClr val="FF66CC"/>
                    </a:solidFill>
                  </a:tcPr>
                </a:tc>
                <a:tc>
                  <a:txBody>
                    <a:bodyPr/>
                    <a:lstStyle/>
                    <a:p>
                      <a:r>
                        <a:rPr lang="kk-KZ" sz="1800" b="1" dirty="0">
                          <a:solidFill>
                            <a:schemeClr val="tx1"/>
                          </a:solidFill>
                          <a:latin typeface="Times New Roman" pitchFamily="18" charset="0"/>
                          <a:cs typeface="Times New Roman" pitchFamily="18" charset="0"/>
                        </a:rPr>
                        <a:t>Бір жасушалы денелер,көп жасушалы денелер,өсімдіктер,тірі организмдер,биосфера</a:t>
                      </a:r>
                      <a:endParaRPr lang="ru-RU" sz="1800" b="1" dirty="0">
                        <a:solidFill>
                          <a:schemeClr val="tx1"/>
                        </a:solidFill>
                        <a:latin typeface="Times New Roman" pitchFamily="18" charset="0"/>
                        <a:cs typeface="Times New Roman" pitchFamily="18" charset="0"/>
                      </a:endParaRPr>
                    </a:p>
                  </a:txBody>
                  <a:tcPr marL="91439" marR="91439" marT="45713" marB="45713">
                    <a:solidFill>
                      <a:srgbClr val="FF66CC"/>
                    </a:solidFill>
                  </a:tcPr>
                </a:tc>
                <a:tc>
                  <a:txBody>
                    <a:bodyPr/>
                    <a:lstStyle/>
                    <a:p>
                      <a:r>
                        <a:rPr lang="kk-KZ" sz="1800" b="1" dirty="0">
                          <a:solidFill>
                            <a:schemeClr val="tx1"/>
                          </a:solidFill>
                          <a:latin typeface="Times New Roman" pitchFamily="18" charset="0"/>
                          <a:cs typeface="Times New Roman" pitchFamily="18" charset="0"/>
                        </a:rPr>
                        <a:t>Адамдар.Қоғам.Әлеуметтік</a:t>
                      </a:r>
                      <a:r>
                        <a:rPr lang="kk-KZ" sz="1800" b="1" baseline="0" dirty="0">
                          <a:solidFill>
                            <a:schemeClr val="tx1"/>
                          </a:solidFill>
                          <a:latin typeface="Times New Roman" pitchFamily="18" charset="0"/>
                          <a:cs typeface="Times New Roman" pitchFamily="18" charset="0"/>
                        </a:rPr>
                        <a:t> сфера.Техносфера.Жасанды табиғат. Ноосфера</a:t>
                      </a:r>
                      <a:endParaRPr lang="ru-RU" sz="1800" b="1" dirty="0">
                        <a:solidFill>
                          <a:schemeClr val="tx1"/>
                        </a:solidFill>
                        <a:latin typeface="Times New Roman" pitchFamily="18" charset="0"/>
                        <a:cs typeface="Times New Roman" pitchFamily="18" charset="0"/>
                      </a:endParaRPr>
                    </a:p>
                  </a:txBody>
                  <a:tcPr marL="91439" marR="91439" marT="45713" marB="45713">
                    <a:solidFill>
                      <a:srgbClr val="FF66CC"/>
                    </a:solidFill>
                  </a:tcPr>
                </a:tc>
                <a:extLst>
                  <a:ext uri="{0D108BD9-81ED-4DB2-BD59-A6C34878D82A}">
                    <a16:rowId xmlns:a16="http://schemas.microsoft.com/office/drawing/2014/main" val="10001"/>
                  </a:ext>
                </a:extLst>
              </a:tr>
              <a:tr h="1188669">
                <a:tc>
                  <a:txBody>
                    <a:bodyPr/>
                    <a:lstStyle/>
                    <a:p>
                      <a:endParaRPr lang="kk-KZ" sz="1800" dirty="0">
                        <a:solidFill>
                          <a:schemeClr val="tx1"/>
                        </a:solidFill>
                        <a:latin typeface="Times New Roman" pitchFamily="18" charset="0"/>
                        <a:cs typeface="Times New Roman" pitchFamily="18" charset="0"/>
                      </a:endParaRPr>
                    </a:p>
                    <a:p>
                      <a:r>
                        <a:rPr lang="kk-KZ" sz="2000" b="1" dirty="0">
                          <a:solidFill>
                            <a:srgbClr val="0000FF"/>
                          </a:solidFill>
                          <a:latin typeface="Times New Roman" pitchFamily="18" charset="0"/>
                          <a:cs typeface="Times New Roman" pitchFamily="18" charset="0"/>
                        </a:rPr>
                        <a:t>Мегаденелер</a:t>
                      </a:r>
                      <a:endParaRPr lang="ru-RU" sz="2000" b="1" dirty="0">
                        <a:solidFill>
                          <a:srgbClr val="0000FF"/>
                        </a:solidFill>
                        <a:latin typeface="Times New Roman" pitchFamily="18" charset="0"/>
                        <a:cs typeface="Times New Roman" pitchFamily="18" charset="0"/>
                      </a:endParaRPr>
                    </a:p>
                  </a:txBody>
                  <a:tcPr marL="91439" marR="91439" marT="45713" marB="45713">
                    <a:solidFill>
                      <a:schemeClr val="accent1"/>
                    </a:solidFill>
                  </a:tcPr>
                </a:tc>
                <a:tc>
                  <a:txBody>
                    <a:bodyPr/>
                    <a:lstStyle/>
                    <a:p>
                      <a:r>
                        <a:rPr lang="kk-KZ" sz="1800" b="1" dirty="0">
                          <a:solidFill>
                            <a:schemeClr val="tx1"/>
                          </a:solidFill>
                          <a:latin typeface="Times New Roman" pitchFamily="18" charset="0"/>
                          <a:cs typeface="Times New Roman" pitchFamily="18" charset="0"/>
                        </a:rPr>
                        <a:t>Жер- геосфера.Аспан денелері,жұлдыздар,галактикалар.</a:t>
                      </a:r>
                      <a:endParaRPr lang="ru-RU" sz="1800" b="1" dirty="0">
                        <a:solidFill>
                          <a:schemeClr val="tx1"/>
                        </a:solidFill>
                        <a:latin typeface="Times New Roman" pitchFamily="18" charset="0"/>
                        <a:cs typeface="Times New Roman" pitchFamily="18" charset="0"/>
                      </a:endParaRPr>
                    </a:p>
                  </a:txBody>
                  <a:tcPr marL="91439" marR="91439" marT="45713" marB="45713">
                    <a:solidFill>
                      <a:schemeClr val="accent1"/>
                    </a:solidFill>
                  </a:tcPr>
                </a:tc>
                <a:tc>
                  <a:txBody>
                    <a:bodyPr/>
                    <a:lstStyle/>
                    <a:p>
                      <a:endParaRPr lang="ru-RU" sz="1800" b="1" dirty="0">
                        <a:solidFill>
                          <a:schemeClr val="tx1"/>
                        </a:solidFill>
                        <a:latin typeface="Times New Roman" pitchFamily="18" charset="0"/>
                        <a:cs typeface="Times New Roman" pitchFamily="18" charset="0"/>
                      </a:endParaRPr>
                    </a:p>
                  </a:txBody>
                  <a:tcPr marL="91439" marR="91439" marT="45713" marB="45713">
                    <a:solidFill>
                      <a:schemeClr val="accent1"/>
                    </a:solidFill>
                  </a:tcPr>
                </a:tc>
                <a:tc>
                  <a:txBody>
                    <a:bodyPr/>
                    <a:lstStyle/>
                    <a:p>
                      <a:endParaRPr lang="ru-RU" sz="1800" b="1" dirty="0">
                        <a:solidFill>
                          <a:schemeClr val="tx1"/>
                        </a:solidFill>
                        <a:latin typeface="Times New Roman" pitchFamily="18" charset="0"/>
                        <a:cs typeface="Times New Roman" pitchFamily="18" charset="0"/>
                      </a:endParaRPr>
                    </a:p>
                  </a:txBody>
                  <a:tcPr marL="91439" marR="91439" marT="45713" marB="45713">
                    <a:solidFill>
                      <a:schemeClr val="accent1"/>
                    </a:solidFill>
                  </a:tcPr>
                </a:tc>
                <a:extLst>
                  <a:ext uri="{0D108BD9-81ED-4DB2-BD59-A6C34878D82A}">
                    <a16:rowId xmlns:a16="http://schemas.microsoft.com/office/drawing/2014/main" val="10002"/>
                  </a:ext>
                </a:extLst>
              </a:tr>
              <a:tr h="872037">
                <a:tc>
                  <a:txBody>
                    <a:bodyPr/>
                    <a:lstStyle/>
                    <a:p>
                      <a:r>
                        <a:rPr lang="kk-KZ" sz="2000" b="1" dirty="0">
                          <a:solidFill>
                            <a:srgbClr val="0000FF"/>
                          </a:solidFill>
                          <a:latin typeface="Times New Roman" pitchFamily="18" charset="0"/>
                          <a:cs typeface="Times New Roman" pitchFamily="18" charset="0"/>
                        </a:rPr>
                        <a:t>Мегаденелер жүйесі</a:t>
                      </a:r>
                      <a:endParaRPr lang="ru-RU" sz="2000" b="1" dirty="0">
                        <a:solidFill>
                          <a:srgbClr val="0000FF"/>
                        </a:solidFill>
                        <a:latin typeface="Times New Roman" pitchFamily="18" charset="0"/>
                        <a:cs typeface="Times New Roman" pitchFamily="18" charset="0"/>
                      </a:endParaRPr>
                    </a:p>
                  </a:txBody>
                  <a:tcPr marL="91439" marR="91439" marT="45713" marB="45713">
                    <a:solidFill>
                      <a:srgbClr val="FF66CC"/>
                    </a:solidFill>
                  </a:tcPr>
                </a:tc>
                <a:tc>
                  <a:txBody>
                    <a:bodyPr/>
                    <a:lstStyle/>
                    <a:p>
                      <a:endParaRPr lang="kk-KZ" sz="1800" b="1" dirty="0">
                        <a:solidFill>
                          <a:schemeClr val="tx1"/>
                        </a:solidFill>
                        <a:latin typeface="Times New Roman" pitchFamily="18" charset="0"/>
                        <a:cs typeface="Times New Roman" pitchFamily="18" charset="0"/>
                      </a:endParaRPr>
                    </a:p>
                    <a:p>
                      <a:r>
                        <a:rPr lang="kk-KZ" sz="1800" b="1" dirty="0">
                          <a:solidFill>
                            <a:schemeClr val="tx1"/>
                          </a:solidFill>
                          <a:latin typeface="Times New Roman" pitchFamily="18" charset="0"/>
                          <a:cs typeface="Times New Roman" pitchFamily="18" charset="0"/>
                        </a:rPr>
                        <a:t>Мегагалактика</a:t>
                      </a:r>
                      <a:endParaRPr lang="ru-RU" sz="1800" b="1" dirty="0">
                        <a:solidFill>
                          <a:schemeClr val="tx1"/>
                        </a:solidFill>
                        <a:latin typeface="Times New Roman" pitchFamily="18" charset="0"/>
                        <a:cs typeface="Times New Roman" pitchFamily="18" charset="0"/>
                      </a:endParaRPr>
                    </a:p>
                  </a:txBody>
                  <a:tcPr marL="91439" marR="91439" marT="45713" marB="45713">
                    <a:solidFill>
                      <a:srgbClr val="FF66CC"/>
                    </a:solidFill>
                  </a:tcPr>
                </a:tc>
                <a:tc>
                  <a:txBody>
                    <a:bodyPr/>
                    <a:lstStyle/>
                    <a:p>
                      <a:endParaRPr lang="ru-RU" sz="1800" b="1" dirty="0">
                        <a:solidFill>
                          <a:schemeClr val="tx1"/>
                        </a:solidFill>
                        <a:latin typeface="Times New Roman" pitchFamily="18" charset="0"/>
                        <a:cs typeface="Times New Roman" pitchFamily="18" charset="0"/>
                      </a:endParaRPr>
                    </a:p>
                  </a:txBody>
                  <a:tcPr marL="91439" marR="91439" marT="45713" marB="45713">
                    <a:solidFill>
                      <a:srgbClr val="FF66CC"/>
                    </a:solidFill>
                  </a:tcPr>
                </a:tc>
                <a:tc>
                  <a:txBody>
                    <a:bodyPr/>
                    <a:lstStyle/>
                    <a:p>
                      <a:endParaRPr lang="ru-RU" sz="1800" b="1" dirty="0">
                        <a:solidFill>
                          <a:schemeClr val="tx1"/>
                        </a:solidFill>
                        <a:latin typeface="Times New Roman" pitchFamily="18" charset="0"/>
                        <a:cs typeface="Times New Roman" pitchFamily="18" charset="0"/>
                      </a:endParaRPr>
                    </a:p>
                  </a:txBody>
                  <a:tcPr marL="91439" marR="91439" marT="45713" marB="45713">
                    <a:solidFill>
                      <a:srgbClr val="FF66CC"/>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260350"/>
            <a:ext cx="8229600" cy="1143000"/>
          </a:xfrm>
        </p:spPr>
        <p:txBody>
          <a:bodyPr/>
          <a:lstStyle/>
          <a:p>
            <a:pPr eaLnBrk="1" hangingPunct="1"/>
            <a:r>
              <a:rPr lang="kk-KZ" altLang="en-US" sz="5400"/>
              <a:t>Болмыс дегеніміз</a:t>
            </a:r>
            <a:r>
              <a:rPr lang="en-US" altLang="en-US" sz="5400"/>
              <a:t>-</a:t>
            </a:r>
            <a:endParaRPr lang="ru-RU" altLang="en-US" sz="5400"/>
          </a:p>
        </p:txBody>
      </p:sp>
      <p:sp>
        <p:nvSpPr>
          <p:cNvPr id="45059" name="Rectangle 3"/>
          <p:cNvSpPr>
            <a:spLocks noGrp="1" noChangeArrowheads="1"/>
          </p:cNvSpPr>
          <p:nvPr>
            <p:ph type="body" idx="1"/>
          </p:nvPr>
        </p:nvSpPr>
        <p:spPr/>
        <p:txBody>
          <a:bodyPr/>
          <a:lstStyle/>
          <a:p>
            <a:pPr eaLnBrk="1" hangingPunct="1">
              <a:buFontTx/>
              <a:buNone/>
            </a:pPr>
            <a:r>
              <a:rPr lang="ru-MD" altLang="en-US" sz="4000"/>
              <a:t>   </a:t>
            </a:r>
          </a:p>
          <a:p>
            <a:pPr eaLnBrk="1" hangingPunct="1">
              <a:buFontTx/>
              <a:buNone/>
            </a:pPr>
            <a:r>
              <a:rPr lang="ru-MD" altLang="en-US" sz="4000"/>
              <a:t>   </a:t>
            </a:r>
            <a:r>
              <a:rPr lang="kk-KZ" altLang="en-US" sz="4000"/>
              <a:t>д</a:t>
            </a:r>
            <a:r>
              <a:rPr lang="ru-MD" altLang="en-US" sz="4000"/>
              <a:t>үниеде өмір  сүретіннің  бәрі : материалдық заттар да, құбылыстар мен  процестер де , қатынастар мен байланыстар да, яғни бәрі бәрі.</a:t>
            </a:r>
            <a:r>
              <a:rPr lang="ru-RU" altLang="en-US" sz="4000"/>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800" decel="100000"/>
                                        <p:tgtEl>
                                          <p:spTgt spid="45058"/>
                                        </p:tgtEl>
                                      </p:cBhvr>
                                    </p:animEffect>
                                    <p:anim calcmode="lin" valueType="num">
                                      <p:cBhvr>
                                        <p:cTn id="8" dur="800" decel="100000" fill="hold"/>
                                        <p:tgtEl>
                                          <p:spTgt spid="45058"/>
                                        </p:tgtEl>
                                        <p:attrNameLst>
                                          <p:attrName>style.rotation</p:attrName>
                                        </p:attrNameLst>
                                      </p:cBhvr>
                                      <p:tavLst>
                                        <p:tav tm="0">
                                          <p:val>
                                            <p:fltVal val="-90"/>
                                          </p:val>
                                        </p:tav>
                                        <p:tav tm="100000">
                                          <p:val>
                                            <p:fltVal val="0"/>
                                          </p:val>
                                        </p:tav>
                                      </p:tavLst>
                                    </p:anim>
                                    <p:anim calcmode="lin" valueType="num">
                                      <p:cBhvr>
                                        <p:cTn id="9" dur="800" decel="100000" fill="hold"/>
                                        <p:tgtEl>
                                          <p:spTgt spid="45058"/>
                                        </p:tgtEl>
                                        <p:attrNameLst>
                                          <p:attrName>ppt_x</p:attrName>
                                        </p:attrNameLst>
                                      </p:cBhvr>
                                      <p:tavLst>
                                        <p:tav tm="0">
                                          <p:val>
                                            <p:strVal val="#ppt_x+0.4"/>
                                          </p:val>
                                        </p:tav>
                                        <p:tav tm="100000">
                                          <p:val>
                                            <p:strVal val="#ppt_x-0.05"/>
                                          </p:val>
                                        </p:tav>
                                      </p:tavLst>
                                    </p:anim>
                                    <p:anim calcmode="lin" valueType="num">
                                      <p:cBhvr>
                                        <p:cTn id="10" dur="800" decel="100000" fill="hold"/>
                                        <p:tgtEl>
                                          <p:spTgt spid="450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50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505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5059">
                                            <p:txEl>
                                              <p:pRg st="0" end="0"/>
                                            </p:txEl>
                                          </p:spTgt>
                                        </p:tgtEl>
                                        <p:attrNameLst>
                                          <p:attrName>style.visibility</p:attrName>
                                        </p:attrNameLst>
                                      </p:cBhvr>
                                      <p:to>
                                        <p:strVal val="visible"/>
                                      </p:to>
                                    </p:set>
                                    <p:animEffect transition="in" filter="fade">
                                      <p:cBhvr>
                                        <p:cTn id="17" dur="1000"/>
                                        <p:tgtEl>
                                          <p:spTgt spid="45059">
                                            <p:txEl>
                                              <p:pRg st="0" end="0"/>
                                            </p:txEl>
                                          </p:spTgt>
                                        </p:tgtEl>
                                      </p:cBhvr>
                                    </p:animEffect>
                                    <p:anim calcmode="lin" valueType="num">
                                      <p:cBhvr>
                                        <p:cTn id="18"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5059">
                                            <p:txEl>
                                              <p:pRg st="1" end="1"/>
                                            </p:txEl>
                                          </p:spTgt>
                                        </p:tgtEl>
                                        <p:attrNameLst>
                                          <p:attrName>style.visibility</p:attrName>
                                        </p:attrNameLst>
                                      </p:cBhvr>
                                      <p:to>
                                        <p:strVal val="visible"/>
                                      </p:to>
                                    </p:set>
                                    <p:animEffect transition="in" filter="fade">
                                      <p:cBhvr>
                                        <p:cTn id="24" dur="1000"/>
                                        <p:tgtEl>
                                          <p:spTgt spid="45059">
                                            <p:txEl>
                                              <p:pRg st="1" end="1"/>
                                            </p:txEl>
                                          </p:spTgt>
                                        </p:tgtEl>
                                      </p:cBhvr>
                                    </p:animEffect>
                                    <p:anim calcmode="lin" valueType="num">
                                      <p:cBhvr>
                                        <p:cTn id="25"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Содержимое 2"/>
          <p:cNvSpPr>
            <a:spLocks noGrp="1"/>
          </p:cNvSpPr>
          <p:nvPr>
            <p:ph idx="1"/>
          </p:nvPr>
        </p:nvSpPr>
        <p:spPr>
          <a:xfrm>
            <a:off x="457200" y="214313"/>
            <a:ext cx="8258175" cy="6072187"/>
          </a:xfrm>
        </p:spPr>
        <p:txBody>
          <a:bodyPr/>
          <a:lstStyle/>
          <a:p>
            <a:pPr algn="just">
              <a:buFontTx/>
              <a:buNone/>
            </a:pPr>
            <a:r>
              <a:rPr lang="kk-KZ" altLang="en-US"/>
              <a:t>	</a:t>
            </a:r>
            <a:r>
              <a:rPr lang="kk-KZ" altLang="en-US">
                <a:latin typeface="Times New Roman" panose="02020603050405020304" pitchFamily="18" charset="0"/>
                <a:cs typeface="Times New Roman" panose="02020603050405020304" pitchFamily="18" charset="0"/>
              </a:rPr>
              <a:t>Осы анықтамадан материяның онтологиялық мәнін түсінуге болады:материя жалғыз субстанция,өзінің себебі,ол жаратылмайды және жойылмайды, оның қасиеттері:</a:t>
            </a:r>
          </a:p>
          <a:p>
            <a:pPr>
              <a:buFontTx/>
              <a:buNone/>
            </a:pPr>
            <a:r>
              <a:rPr lang="kk-KZ" altLang="en-US">
                <a:solidFill>
                  <a:srgbClr val="C00000"/>
                </a:solidFill>
                <a:latin typeface="Times New Roman" panose="02020603050405020304" pitchFamily="18" charset="0"/>
                <a:cs typeface="Times New Roman" panose="02020603050405020304" pitchFamily="18" charset="0"/>
              </a:rPr>
              <a:t>		Қозғалыс</a:t>
            </a:r>
          </a:p>
          <a:p>
            <a:pPr>
              <a:buFontTx/>
              <a:buNone/>
            </a:pPr>
            <a:r>
              <a:rPr lang="kk-KZ" altLang="en-US">
                <a:solidFill>
                  <a:srgbClr val="C00000"/>
                </a:solidFill>
                <a:latin typeface="Times New Roman" panose="02020603050405020304" pitchFamily="18" charset="0"/>
                <a:cs typeface="Times New Roman" panose="02020603050405020304" pitchFamily="18" charset="0"/>
              </a:rPr>
              <a:t>		Кеңістік</a:t>
            </a:r>
          </a:p>
          <a:p>
            <a:pPr>
              <a:buFontTx/>
              <a:buNone/>
            </a:pPr>
            <a:r>
              <a:rPr lang="kk-KZ" altLang="en-US">
                <a:solidFill>
                  <a:srgbClr val="C00000"/>
                </a:solidFill>
                <a:latin typeface="Times New Roman" panose="02020603050405020304" pitchFamily="18" charset="0"/>
                <a:cs typeface="Times New Roman" panose="02020603050405020304" pitchFamily="18" charset="0"/>
              </a:rPr>
              <a:t>		Уақыт</a:t>
            </a:r>
          </a:p>
          <a:p>
            <a:pPr>
              <a:buFontTx/>
              <a:buNone/>
            </a:pPr>
            <a:r>
              <a:rPr lang="kk-KZ" altLang="en-US">
                <a:solidFill>
                  <a:srgbClr val="C00000"/>
                </a:solidFill>
                <a:latin typeface="Times New Roman" panose="02020603050405020304" pitchFamily="18" charset="0"/>
                <a:cs typeface="Times New Roman" panose="02020603050405020304" pitchFamily="18" charset="0"/>
              </a:rPr>
              <a:t>		Жүйелілік</a:t>
            </a:r>
          </a:p>
          <a:p>
            <a:pPr>
              <a:buFontTx/>
              <a:buNone/>
            </a:pPr>
            <a:r>
              <a:rPr lang="kk-KZ" altLang="en-US">
                <a:solidFill>
                  <a:srgbClr val="C00000"/>
                </a:solidFill>
                <a:latin typeface="Times New Roman" panose="02020603050405020304" pitchFamily="18" charset="0"/>
                <a:cs typeface="Times New Roman" panose="02020603050405020304" pitchFamily="18" charset="0"/>
              </a:rPr>
              <a:t>		Өзін – өзі ұйымдастыру</a:t>
            </a:r>
          </a:p>
          <a:p>
            <a:pPr>
              <a:buFontTx/>
              <a:buNone/>
            </a:pPr>
            <a:r>
              <a:rPr lang="kk-KZ" altLang="en-US">
                <a:solidFill>
                  <a:srgbClr val="C00000"/>
                </a:solidFill>
                <a:latin typeface="Times New Roman" panose="02020603050405020304" pitchFamily="18" charset="0"/>
                <a:cs typeface="Times New Roman" panose="02020603050405020304" pitchFamily="18" charset="0"/>
              </a:rPr>
              <a:t>		Сана (адамға ғана тән қасиет)</a:t>
            </a:r>
            <a:endParaRPr lang="ru-RU" altLang="en-US">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Содержимое 2"/>
          <p:cNvSpPr>
            <a:spLocks noGrp="1"/>
          </p:cNvSpPr>
          <p:nvPr>
            <p:ph idx="1"/>
          </p:nvPr>
        </p:nvSpPr>
        <p:spPr>
          <a:xfrm>
            <a:off x="457200" y="539750"/>
            <a:ext cx="8229600" cy="5626100"/>
          </a:xfrm>
        </p:spPr>
        <p:txBody>
          <a:bodyPr/>
          <a:lstStyle/>
          <a:p>
            <a:pPr>
              <a:buFontTx/>
              <a:buNone/>
            </a:pPr>
            <a:r>
              <a:rPr lang="kk-KZ" altLang="en-US"/>
              <a:t>		</a:t>
            </a:r>
            <a:r>
              <a:rPr lang="kk-KZ" altLang="en-US">
                <a:solidFill>
                  <a:srgbClr val="FFFF00"/>
                </a:solidFill>
                <a:latin typeface="Times New Roman" panose="02020603050405020304" pitchFamily="18" charset="0"/>
                <a:cs typeface="Times New Roman" panose="02020603050405020304" pitchFamily="18" charset="0"/>
              </a:rPr>
              <a:t>Материяның басты қасиеті – қозғалыс.</a:t>
            </a:r>
          </a:p>
          <a:p>
            <a:pPr algn="just">
              <a:buFontTx/>
              <a:buNone/>
            </a:pPr>
            <a:r>
              <a:rPr lang="kk-KZ" altLang="en-US">
                <a:latin typeface="Times New Roman" panose="02020603050405020304" pitchFamily="18" charset="0"/>
                <a:cs typeface="Times New Roman" panose="02020603050405020304" pitchFamily="18" charset="0"/>
              </a:rPr>
              <a:t>	Материясыз қозғалыс, қозғалыссыз материя жоқ.Болу деген қозғалыста болу дегенді білдіреді.Қозғалысты кез-келген өзгеріс деп түсіндіруге болады,ол материяның сыртқы емес,ішкі, ажырамас қасиеті,ол обьективті, мәңгілік және абсалютті.Сонымен қатар, қозғалыс салыстырмалы, себебі ол өзгеріп отыратын,әрбіреуі өзіндік маңызға ие нақты формалар арқылы көрініс табады.</a:t>
            </a:r>
            <a:endParaRPr lang="ru-RU"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428625" y="357188"/>
            <a:ext cx="8229600" cy="2428875"/>
          </a:xfrm>
        </p:spPr>
        <p:txBody>
          <a:bodyPr/>
          <a:lstStyle/>
          <a:p>
            <a:pPr eaLnBrk="1" hangingPunct="1"/>
            <a:r>
              <a:rPr lang="ru-RU" altLang="en-US" b="1">
                <a:latin typeface="Times New Roman" panose="02020603050405020304" pitchFamily="18" charset="0"/>
                <a:cs typeface="Times New Roman" panose="02020603050405020304" pitchFamily="18" charset="0"/>
              </a:rPr>
              <a:t>Ф</a:t>
            </a:r>
            <a:r>
              <a:rPr lang="kk-KZ" altLang="en-US" b="1">
                <a:latin typeface="Times New Roman" panose="02020603050405020304" pitchFamily="18" charset="0"/>
                <a:cs typeface="Times New Roman" panose="02020603050405020304" pitchFamily="18" charset="0"/>
              </a:rPr>
              <a:t>.Энгельс </a:t>
            </a:r>
            <a:r>
              <a:rPr lang="en-US" altLang="en-US" b="1">
                <a:latin typeface="Times New Roman" panose="02020603050405020304" pitchFamily="18" charset="0"/>
                <a:cs typeface="Times New Roman" panose="02020603050405020304" pitchFamily="18" charset="0"/>
              </a:rPr>
              <a:t>XIX</a:t>
            </a:r>
            <a:r>
              <a:rPr lang="kk-KZ" altLang="en-US" b="1">
                <a:latin typeface="Times New Roman" panose="02020603050405020304" pitchFamily="18" charset="0"/>
                <a:cs typeface="Times New Roman" panose="02020603050405020304" pitchFamily="18" charset="0"/>
              </a:rPr>
              <a:t> ғасырда алғаш рет материя қозғалысының түрлеріне жіктелу жасады.</a:t>
            </a:r>
            <a:endParaRPr lang="ru-RU" altLang="en-US" b="1">
              <a:latin typeface="Times New Roman" panose="02020603050405020304" pitchFamily="18" charset="0"/>
              <a:cs typeface="Times New Roman" panose="02020603050405020304" pitchFamily="18" charset="0"/>
            </a:endParaRPr>
          </a:p>
        </p:txBody>
      </p:sp>
      <p:sp>
        <p:nvSpPr>
          <p:cNvPr id="25603" name="Содержимое 2"/>
          <p:cNvSpPr>
            <a:spLocks noGrp="1"/>
          </p:cNvSpPr>
          <p:nvPr>
            <p:ph idx="1"/>
          </p:nvPr>
        </p:nvSpPr>
        <p:spPr>
          <a:xfrm>
            <a:off x="1500188" y="2928938"/>
            <a:ext cx="7229475" cy="3482975"/>
          </a:xfrm>
        </p:spPr>
        <p:txBody>
          <a:bodyPr/>
          <a:lstStyle/>
          <a:p>
            <a:pPr eaLnBrk="1" hangingPunct="1">
              <a:buFontTx/>
              <a:buNone/>
            </a:pPr>
            <a:r>
              <a:rPr lang="kk-KZ" altLang="en-US"/>
              <a:t>		</a:t>
            </a:r>
            <a:r>
              <a:rPr lang="kk-KZ" altLang="en-US">
                <a:solidFill>
                  <a:srgbClr val="FF0000"/>
                </a:solidFill>
              </a:rPr>
              <a:t>Олар:</a:t>
            </a:r>
          </a:p>
          <a:p>
            <a:pPr eaLnBrk="1" hangingPunct="1">
              <a:buFont typeface="Wingdings" panose="05000000000000000000" pitchFamily="2" charset="2"/>
              <a:buChar char="v"/>
            </a:pPr>
            <a:r>
              <a:rPr lang="kk-KZ" altLang="en-US">
                <a:solidFill>
                  <a:srgbClr val="FF0000"/>
                </a:solidFill>
              </a:rPr>
              <a:t>Механикалық</a:t>
            </a:r>
          </a:p>
          <a:p>
            <a:pPr eaLnBrk="1" hangingPunct="1">
              <a:buFont typeface="Wingdings" panose="05000000000000000000" pitchFamily="2" charset="2"/>
              <a:buChar char="v"/>
            </a:pPr>
            <a:r>
              <a:rPr lang="kk-KZ" altLang="en-US">
                <a:solidFill>
                  <a:srgbClr val="FF0000"/>
                </a:solidFill>
              </a:rPr>
              <a:t>Физикалық</a:t>
            </a:r>
          </a:p>
          <a:p>
            <a:pPr eaLnBrk="1" hangingPunct="1">
              <a:buFont typeface="Wingdings" panose="05000000000000000000" pitchFamily="2" charset="2"/>
              <a:buChar char="v"/>
            </a:pPr>
            <a:r>
              <a:rPr lang="kk-KZ" altLang="en-US">
                <a:solidFill>
                  <a:srgbClr val="FF0000"/>
                </a:solidFill>
              </a:rPr>
              <a:t>Химиялық</a:t>
            </a:r>
          </a:p>
          <a:p>
            <a:pPr eaLnBrk="1" hangingPunct="1">
              <a:buFont typeface="Wingdings" panose="05000000000000000000" pitchFamily="2" charset="2"/>
              <a:buChar char="v"/>
            </a:pPr>
            <a:r>
              <a:rPr lang="kk-KZ" altLang="en-US">
                <a:solidFill>
                  <a:srgbClr val="FF0000"/>
                </a:solidFill>
              </a:rPr>
              <a:t>Биологиялық</a:t>
            </a:r>
          </a:p>
          <a:p>
            <a:pPr eaLnBrk="1" hangingPunct="1">
              <a:buFont typeface="Wingdings" panose="05000000000000000000" pitchFamily="2" charset="2"/>
              <a:buChar char="v"/>
            </a:pPr>
            <a:r>
              <a:rPr lang="kk-KZ" altLang="en-US">
                <a:solidFill>
                  <a:srgbClr val="FF0000"/>
                </a:solidFill>
              </a:rPr>
              <a:t>Әлеуметтік</a:t>
            </a:r>
            <a:endParaRPr lang="ru-RU" altLang="en-US">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000100" y="428604"/>
          <a:ext cx="7429552" cy="6143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Прямая со стрелкой 5"/>
          <p:cNvCxnSpPr/>
          <p:nvPr/>
        </p:nvCxnSpPr>
        <p:spPr>
          <a:xfrm flipV="1">
            <a:off x="5500688" y="3714750"/>
            <a:ext cx="2143125" cy="1500188"/>
          </a:xfrm>
          <a:prstGeom prst="straightConnector1">
            <a:avLst/>
          </a:prstGeom>
          <a:ln>
            <a:solidFill>
              <a:srgbClr val="FF0000"/>
            </a:solidFill>
            <a:headEnd type="oval"/>
            <a:tailEnd type="arrow" w="lg" len="lg"/>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V="1">
            <a:off x="5715000" y="2857500"/>
            <a:ext cx="1785938" cy="1143000"/>
          </a:xfrm>
          <a:prstGeom prst="straightConnector1">
            <a:avLst/>
          </a:prstGeom>
          <a:ln>
            <a:solidFill>
              <a:srgbClr val="FF0000"/>
            </a:solidFill>
            <a:headEnd type="oval"/>
            <a:tailEnd type="arrow" w="lg" len="lg"/>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5715000" y="2143125"/>
            <a:ext cx="1428750" cy="1000125"/>
          </a:xfrm>
          <a:prstGeom prst="straightConnector1">
            <a:avLst/>
          </a:prstGeom>
          <a:ln>
            <a:solidFill>
              <a:srgbClr val="FF0000"/>
            </a:solidFill>
            <a:headEnd type="oval"/>
            <a:tailEnd type="arrow" w="lg" len="lg"/>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5786438" y="1714500"/>
            <a:ext cx="928687" cy="714375"/>
          </a:xfrm>
          <a:prstGeom prst="straightConnector1">
            <a:avLst/>
          </a:prstGeom>
          <a:ln w="15875">
            <a:solidFill>
              <a:srgbClr val="FF0000"/>
            </a:solidFill>
            <a:headEnd type="diamond"/>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r>
              <a:rPr lang="kk-KZ" altLang="en-US" sz="3200" b="1">
                <a:solidFill>
                  <a:srgbClr val="FF66CC"/>
                </a:solidFill>
                <a:latin typeface="Times New Roman" panose="02020603050405020304" pitchFamily="18" charset="0"/>
                <a:cs typeface="Times New Roman" panose="02020603050405020304" pitchFamily="18" charset="0"/>
              </a:rPr>
              <a:t>Кеңістік пен уақыт –материяның маңызды атрибуттары</a:t>
            </a:r>
            <a:endParaRPr lang="ru-RU" altLang="en-US" sz="3200" b="1">
              <a:solidFill>
                <a:srgbClr val="FF66CC"/>
              </a:solidFill>
              <a:latin typeface="Times New Roman" panose="02020603050405020304" pitchFamily="18" charset="0"/>
              <a:cs typeface="Times New Roman" panose="02020603050405020304" pitchFamily="18" charset="0"/>
            </a:endParaRPr>
          </a:p>
        </p:txBody>
      </p:sp>
      <p:sp>
        <p:nvSpPr>
          <p:cNvPr id="27651" name="Содержимое 2"/>
          <p:cNvSpPr>
            <a:spLocks noGrp="1"/>
          </p:cNvSpPr>
          <p:nvPr>
            <p:ph idx="1"/>
          </p:nvPr>
        </p:nvSpPr>
        <p:spPr/>
        <p:txBody>
          <a:bodyPr/>
          <a:lstStyle/>
          <a:p>
            <a:pPr algn="just">
              <a:buFontTx/>
              <a:buNone/>
            </a:pPr>
            <a:r>
              <a:rPr lang="kk-KZ" altLang="en-US"/>
              <a:t>	</a:t>
            </a:r>
            <a:r>
              <a:rPr lang="kk-KZ" altLang="en-US" sz="3600">
                <a:latin typeface="Times New Roman" panose="02020603050405020304" pitchFamily="18" charset="0"/>
                <a:cs typeface="Times New Roman" panose="02020603050405020304" pitchFamily="18" charset="0"/>
              </a:rPr>
              <a:t>Кеңістік – материя болмысының обьективті жалпы,заңды формасы,ол әртүрлі жүйелердің көлемге ие екенін,өзара орналасқандығын,құрылымдылығын және  бірге өмір сүретіндігін сипаттайды</a:t>
            </a:r>
            <a:endParaRPr lang="ru-RU" alt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Содержимое 2"/>
          <p:cNvSpPr>
            <a:spLocks noGrp="1"/>
          </p:cNvSpPr>
          <p:nvPr>
            <p:ph idx="1"/>
          </p:nvPr>
        </p:nvSpPr>
        <p:spPr>
          <a:xfrm>
            <a:off x="457200" y="571500"/>
            <a:ext cx="8229600" cy="5554663"/>
          </a:xfrm>
        </p:spPr>
        <p:txBody>
          <a:bodyPr/>
          <a:lstStyle/>
          <a:p>
            <a:pPr algn="just">
              <a:buFontTx/>
              <a:buNone/>
            </a:pPr>
            <a:r>
              <a:rPr lang="kk-KZ" altLang="en-US"/>
              <a:t>		</a:t>
            </a:r>
            <a:r>
              <a:rPr lang="kk-KZ" altLang="en-US">
                <a:latin typeface="Times New Roman" panose="02020603050405020304" pitchFamily="18" charset="0"/>
                <a:cs typeface="Times New Roman" panose="02020603050405020304" pitchFamily="18" charset="0"/>
              </a:rPr>
              <a:t>Реалды кеңістік тіршілік етушілерді іс жүзінде бөлудің, сонымен қатар біріктірудің тұрақты көрсеткіші.Ол үшін өлшемді,кез–келген кеңістік қатынастар 3 өлшем </a:t>
            </a:r>
            <a:r>
              <a:rPr lang="kk-KZ" altLang="en-US">
                <a:solidFill>
                  <a:srgbClr val="FF0000"/>
                </a:solidFill>
                <a:latin typeface="Times New Roman" panose="02020603050405020304" pitchFamily="18" charset="0"/>
                <a:cs typeface="Times New Roman" panose="02020603050405020304" pitchFamily="18" charset="0"/>
              </a:rPr>
              <a:t>координаталар(ұзындық,ені,биіктік) </a:t>
            </a:r>
            <a:r>
              <a:rPr lang="kk-KZ" altLang="en-US">
                <a:latin typeface="Times New Roman" panose="02020603050405020304" pitchFamily="18" charset="0"/>
                <a:cs typeface="Times New Roman" panose="02020603050405020304" pitchFamily="18" charset="0"/>
              </a:rPr>
              <a:t>арқылы сипатталады.Салыстырмалық теория 4 өлшемділікті қолданады.</a:t>
            </a:r>
            <a:r>
              <a:rPr lang="kk-KZ" altLang="en-US">
                <a:solidFill>
                  <a:srgbClr val="FF0000"/>
                </a:solidFill>
                <a:latin typeface="Times New Roman" panose="02020603050405020304" pitchFamily="18" charset="0"/>
                <a:cs typeface="Times New Roman" panose="02020603050405020304" pitchFamily="18" charset="0"/>
              </a:rPr>
              <a:t>Уақыт </a:t>
            </a:r>
            <a:r>
              <a:rPr lang="kk-KZ" altLang="en-US">
                <a:latin typeface="Times New Roman" panose="02020603050405020304" pitchFamily="18" charset="0"/>
                <a:cs typeface="Times New Roman" panose="02020603050405020304" pitchFamily="18" charset="0"/>
              </a:rPr>
              <a:t>–әртүрлі жү</a:t>
            </a:r>
            <a:r>
              <a:rPr lang="ru-RU" altLang="en-US">
                <a:latin typeface="Times New Roman" panose="02020603050405020304" pitchFamily="18" charset="0"/>
                <a:cs typeface="Times New Roman" panose="02020603050405020304" pitchFamily="18" charset="0"/>
              </a:rPr>
              <a:t>й</a:t>
            </a:r>
            <a:r>
              <a:rPr lang="kk-KZ" altLang="en-US">
                <a:latin typeface="Times New Roman" panose="02020603050405020304" pitchFamily="18" charset="0"/>
                <a:cs typeface="Times New Roman" panose="02020603050405020304" pitchFamily="18" charset="0"/>
              </a:rPr>
              <a:t>елердің жағдайларының созылғандығын, ретпен жүруін сипаттайды,материя болмысының обьективті,жалпы және заңды формасы.</a:t>
            </a:r>
            <a:endParaRPr lang="ru-RU"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pPr>
              <a:defRPr/>
            </a:pPr>
            <a:r>
              <a:rPr lang="kk-KZ" sz="4000" dirty="0">
                <a:solidFill>
                  <a:schemeClr val="accent6">
                    <a:lumMod val="50000"/>
                  </a:schemeClr>
                </a:solidFill>
                <a:latin typeface="Times New Roman" pitchFamily="18" charset="0"/>
                <a:cs typeface="Times New Roman" pitchFamily="18" charset="0"/>
              </a:rPr>
              <a:t>Кеңістік пен уақыт – материяның өмір сүру формалары</a:t>
            </a:r>
            <a:endParaRPr lang="ru-RU" sz="4000" dirty="0">
              <a:solidFill>
                <a:schemeClr val="accent6">
                  <a:lumMod val="50000"/>
                </a:schemeClr>
              </a:solidFill>
              <a:latin typeface="Times New Roman" pitchFamily="18" charset="0"/>
              <a:cs typeface="Times New Roman" pitchFamily="18" charset="0"/>
            </a:endParaRPr>
          </a:p>
        </p:txBody>
      </p:sp>
      <p:graphicFrame>
        <p:nvGraphicFramePr>
          <p:cNvPr id="4" name="Схема 3"/>
          <p:cNvGraphicFramePr/>
          <p:nvPr/>
        </p:nvGraphicFramePr>
        <p:xfrm>
          <a:off x="344460" y="1233472"/>
          <a:ext cx="8001056" cy="5072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p:txBody>
          <a:bodyPr/>
          <a:lstStyle/>
          <a:p>
            <a:r>
              <a:rPr lang="kk-KZ" altLang="en-US" sz="5400">
                <a:solidFill>
                  <a:srgbClr val="FF0000"/>
                </a:solidFill>
                <a:latin typeface="Times New Roman" panose="02020603050405020304" pitchFamily="18" charset="0"/>
                <a:cs typeface="Times New Roman" panose="02020603050405020304" pitchFamily="18" charset="0"/>
              </a:rPr>
              <a:t>Сана</a:t>
            </a:r>
            <a:endParaRPr lang="ru-RU" altLang="en-US" sz="5400">
              <a:solidFill>
                <a:srgbClr val="FF0000"/>
              </a:solidFill>
              <a:latin typeface="Times New Roman" panose="02020603050405020304" pitchFamily="18" charset="0"/>
              <a:cs typeface="Times New Roman" panose="02020603050405020304" pitchFamily="18" charset="0"/>
            </a:endParaRPr>
          </a:p>
        </p:txBody>
      </p:sp>
      <p:sp>
        <p:nvSpPr>
          <p:cNvPr id="30723" name="Содержимое 2"/>
          <p:cNvSpPr>
            <a:spLocks noGrp="1"/>
          </p:cNvSpPr>
          <p:nvPr>
            <p:ph idx="1"/>
          </p:nvPr>
        </p:nvSpPr>
        <p:spPr>
          <a:xfrm>
            <a:off x="457200" y="1285875"/>
            <a:ext cx="8229600" cy="4840288"/>
          </a:xfrm>
        </p:spPr>
        <p:txBody>
          <a:bodyPr/>
          <a:lstStyle/>
          <a:p>
            <a:pPr algn="just">
              <a:buFontTx/>
              <a:buNone/>
            </a:pPr>
            <a:r>
              <a:rPr lang="kk-KZ" altLang="en-US"/>
              <a:t>		</a:t>
            </a:r>
            <a:r>
              <a:rPr lang="kk-KZ" altLang="en-US">
                <a:solidFill>
                  <a:srgbClr val="0000FF"/>
                </a:solidFill>
                <a:latin typeface="Times New Roman" panose="02020603050405020304" pitchFamily="18" charset="0"/>
                <a:cs typeface="Times New Roman" panose="02020603050405020304" pitchFamily="18" charset="0"/>
              </a:rPr>
              <a:t>Сана мәселесі </a:t>
            </a:r>
            <a:r>
              <a:rPr lang="kk-KZ" altLang="en-US">
                <a:latin typeface="Times New Roman" panose="02020603050405020304" pitchFamily="18" charset="0"/>
                <a:cs typeface="Times New Roman" panose="02020603050405020304" pitchFamily="18" charset="0"/>
              </a:rPr>
              <a:t>философиядағы басты және күрделі, түсіндіруге қиын мәселелердің бірі,себебі сананы көру, өлшеу,сезім мүшелері арқылы қабылдау мүмкін емес,бірақ сана адамның жануарлар дүниесінен ерекшелігін көрсететін факторлардың бірі,сана  арқылы адам мен оны қоршаған ортаның арасындағы байланыс жүзеге ассырылатыны күмәнсіз.</a:t>
            </a:r>
            <a:endParaRPr lang="ru-RU"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00"/>
            <a:ext cx="8229600" cy="5554663"/>
          </a:xfrm>
        </p:spPr>
        <p:txBody>
          <a:bodyPr/>
          <a:lstStyle/>
          <a:p>
            <a:pPr algn="just">
              <a:buFontTx/>
              <a:buNone/>
              <a:defRPr/>
            </a:pPr>
            <a:r>
              <a:rPr lang="kk-KZ" dirty="0"/>
              <a:t>		</a:t>
            </a:r>
            <a:r>
              <a:rPr lang="kk-KZ" dirty="0">
                <a:latin typeface="Times New Roman" pitchFamily="18" charset="0"/>
                <a:cs typeface="Times New Roman" pitchFamily="18" charset="0"/>
              </a:rPr>
              <a:t>Сананы түсінудегі әртүрлі көзқарастарды біріктіріп,екі үлкен топқа бөлуге болады:</a:t>
            </a:r>
          </a:p>
          <a:p>
            <a:pPr marL="514350" indent="-514350" algn="just">
              <a:buFont typeface="+mj-lt"/>
              <a:buAutoNum type="arabicPeriod"/>
              <a:defRPr/>
            </a:pPr>
            <a:r>
              <a:rPr lang="kk-KZ" b="1" i="1" dirty="0">
                <a:solidFill>
                  <a:srgbClr val="FF0000"/>
                </a:solidFill>
                <a:latin typeface="Times New Roman" pitchFamily="18" charset="0"/>
                <a:cs typeface="Times New Roman" pitchFamily="18" charset="0"/>
              </a:rPr>
              <a:t> Материалистік </a:t>
            </a:r>
            <a:r>
              <a:rPr lang="kk-KZ" dirty="0">
                <a:solidFill>
                  <a:srgbClr val="FF0000"/>
                </a:solidFill>
                <a:latin typeface="Times New Roman" pitchFamily="18" charset="0"/>
                <a:cs typeface="Times New Roman" pitchFamily="18" charset="0"/>
              </a:rPr>
              <a:t>-</a:t>
            </a:r>
            <a:r>
              <a:rPr lang="kk-KZ" dirty="0">
                <a:latin typeface="Times New Roman" pitchFamily="18" charset="0"/>
                <a:cs typeface="Times New Roman" pitchFamily="18" charset="0"/>
              </a:rPr>
              <a:t>сананы материяның дамуында пайда болатын табиғи қасиеті деп түсіну.</a:t>
            </a:r>
          </a:p>
          <a:p>
            <a:pPr marL="514350" indent="-514350" algn="just">
              <a:buFont typeface="+mj-lt"/>
              <a:buAutoNum type="arabicPeriod"/>
              <a:defRPr/>
            </a:pPr>
            <a:r>
              <a:rPr lang="kk-KZ" b="1" i="1" dirty="0">
                <a:solidFill>
                  <a:srgbClr val="FF0000"/>
                </a:solidFill>
                <a:latin typeface="Times New Roman" pitchFamily="18" charset="0"/>
                <a:cs typeface="Times New Roman" pitchFamily="18" charset="0"/>
              </a:rPr>
              <a:t>Идеалистік</a:t>
            </a:r>
            <a:r>
              <a:rPr lang="kk-KZ" dirty="0">
                <a:solidFill>
                  <a:srgbClr val="FF0000"/>
                </a:solidFill>
                <a:latin typeface="Times New Roman" pitchFamily="18" charset="0"/>
                <a:cs typeface="Times New Roman" pitchFamily="18" charset="0"/>
              </a:rPr>
              <a:t> – </a:t>
            </a:r>
            <a:r>
              <a:rPr lang="kk-KZ" dirty="0">
                <a:latin typeface="Times New Roman" pitchFamily="18" charset="0"/>
                <a:cs typeface="Times New Roman" pitchFamily="18" charset="0"/>
              </a:rPr>
              <a:t>сананы материяға жат,одан алғашқы,жаратылыстан тыс пайда болатын рухани субстанция деп ұғыну.</a:t>
            </a:r>
          </a:p>
          <a:p>
            <a:pPr algn="just">
              <a:buFont typeface="Wingdings" pitchFamily="2" charset="2"/>
              <a:buChar char="v"/>
              <a:defRPr/>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Содержимое 2"/>
          <p:cNvSpPr>
            <a:spLocks noGrp="1"/>
          </p:cNvSpPr>
          <p:nvPr>
            <p:ph idx="1"/>
          </p:nvPr>
        </p:nvSpPr>
        <p:spPr>
          <a:xfrm>
            <a:off x="457200" y="500063"/>
            <a:ext cx="8229600" cy="5626100"/>
          </a:xfrm>
        </p:spPr>
        <p:txBody>
          <a:bodyPr/>
          <a:lstStyle/>
          <a:p>
            <a:pPr algn="just">
              <a:buFontTx/>
              <a:buNone/>
            </a:pPr>
            <a:r>
              <a:rPr lang="kk-KZ" altLang="en-US"/>
              <a:t>		</a:t>
            </a:r>
            <a:r>
              <a:rPr lang="kk-KZ" altLang="en-US">
                <a:latin typeface="Times New Roman" panose="02020603050405020304" pitchFamily="18" charset="0"/>
                <a:cs typeface="Times New Roman" panose="02020603050405020304" pitchFamily="18" charset="0"/>
              </a:rPr>
              <a:t>Жаратылыстану ғылымдарының дамуының нақты жетістіктері сананың мәні,генезисі туралы сауалдарға жауап берді деп айтуға болады.Түйіндеп айтсақ,сана туралы ғылыми көзқарас мынадай: сана ерекше түрде ұйымдасқан материяға – адам миына ғана тән қасиет.Оның дәлелі ретінде адамның миы зақымдалғанда оның ойлау,психикалық қызметі бұзылатынын айтсақ жеткілікті.</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p:txBody>
          <a:bodyPr/>
          <a:lstStyle/>
          <a:p>
            <a:pPr algn="ctr" eaLnBrk="1" hangingPunct="1">
              <a:buFontTx/>
              <a:buNone/>
            </a:pPr>
            <a:r>
              <a:rPr lang="ru-MD" altLang="en-US" sz="4000"/>
              <a:t>   «Болмыс » категориясын философияға тұңғыш енгізгендердің бірі  ертедегі  Греция философы  Парменид болды. </a:t>
            </a:r>
            <a:endParaRPr lang="ru-RU"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anim calcmode="lin" valueType="num">
                                      <p:cBhvr>
                                        <p:cTn id="8" dur="1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813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813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Содержимое 2"/>
          <p:cNvSpPr>
            <a:spLocks noGrp="1"/>
          </p:cNvSpPr>
          <p:nvPr>
            <p:ph idx="1"/>
          </p:nvPr>
        </p:nvSpPr>
        <p:spPr>
          <a:xfrm>
            <a:off x="457200" y="428625"/>
            <a:ext cx="8229600" cy="5697538"/>
          </a:xfrm>
        </p:spPr>
        <p:txBody>
          <a:bodyPr/>
          <a:lstStyle/>
          <a:p>
            <a:pPr algn="just">
              <a:buFontTx/>
              <a:buNone/>
            </a:pPr>
            <a:r>
              <a:rPr lang="kk-KZ" altLang="en-US" sz="2800">
                <a:latin typeface="Times New Roman" panose="02020603050405020304" pitchFamily="18" charset="0"/>
                <a:cs typeface="Times New Roman" panose="02020603050405020304" pitchFamily="18" charset="0"/>
              </a:rPr>
              <a:t>		Сананың табиғаты қоғамдық,яғни ол тарихи эволюция  нәтижесінде қоғамда қалыптасты және сананың дамуы қоғамдық ортада ғана мүмкін болмақ.Сананың қалыптасуының алғышарты ретінде </a:t>
            </a:r>
            <a:r>
              <a:rPr lang="kk-KZ" altLang="en-US" sz="2800">
                <a:solidFill>
                  <a:srgbClr val="FF0000"/>
                </a:solidFill>
                <a:latin typeface="Times New Roman" panose="02020603050405020304" pitchFamily="18" charset="0"/>
                <a:cs typeface="Times New Roman" panose="02020603050405020304" pitchFamily="18" charset="0"/>
              </a:rPr>
              <a:t>еңбекті</a:t>
            </a:r>
            <a:r>
              <a:rPr lang="kk-KZ" altLang="en-US" sz="2800">
                <a:latin typeface="Times New Roman" panose="02020603050405020304" pitchFamily="18" charset="0"/>
                <a:cs typeface="Times New Roman" panose="02020603050405020304" pitchFamily="18" charset="0"/>
              </a:rPr>
              <a:t> атауға болады.Еңбектің арқасында адам өзінің күнделікті өмір сүруіне және табиғаттың дүлей күштерінен қорғануға қажетті нәрселерді жасады.Еңбектің дамуы қоғамда өмір сүріп отырған адамдарды жақындатты,олардың бір-біріне бірдеңе айту қажеттілігі туды,араласу құралы ретінде </a:t>
            </a:r>
            <a:r>
              <a:rPr lang="kk-KZ" altLang="en-US" sz="2800">
                <a:solidFill>
                  <a:srgbClr val="FF0000"/>
                </a:solidFill>
                <a:latin typeface="Times New Roman" panose="02020603050405020304" pitchFamily="18" charset="0"/>
                <a:cs typeface="Times New Roman" panose="02020603050405020304" pitchFamily="18" charset="0"/>
              </a:rPr>
              <a:t>тіл</a:t>
            </a:r>
            <a:r>
              <a:rPr lang="kk-KZ" altLang="en-US" sz="2800">
                <a:latin typeface="Times New Roman" panose="02020603050405020304" pitchFamily="18" charset="0"/>
                <a:cs typeface="Times New Roman" panose="02020603050405020304" pitchFamily="18" charset="0"/>
              </a:rPr>
              <a:t> пайда болды.Еңбек пен тіл адамның миын,сезім орталықтарын дамытты,есту,көру,сезу қабілетін күшейтті,санасын қалыптастырды.</a:t>
            </a:r>
            <a:endParaRPr lang="ru-RU"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1"/>
          </p:nvPr>
        </p:nvSpPr>
        <p:spPr>
          <a:xfrm>
            <a:off x="500063" y="928688"/>
            <a:ext cx="8229600" cy="4786312"/>
          </a:xfrm>
        </p:spPr>
        <p:txBody>
          <a:bodyPr/>
          <a:lstStyle/>
          <a:p>
            <a:pPr algn="just">
              <a:buFontTx/>
              <a:buNone/>
            </a:pPr>
            <a:r>
              <a:rPr lang="kk-KZ" altLang="en-US">
                <a:latin typeface="Times New Roman" panose="02020603050405020304" pitchFamily="18" charset="0"/>
                <a:cs typeface="Times New Roman" panose="02020603050405020304" pitchFamily="18" charset="0"/>
              </a:rPr>
              <a:t>		</a:t>
            </a:r>
            <a:r>
              <a:rPr lang="kk-KZ" altLang="en-US" sz="3300">
                <a:latin typeface="Times New Roman" panose="02020603050405020304" pitchFamily="18" charset="0"/>
                <a:cs typeface="Times New Roman" panose="02020603050405020304" pitchFamily="18" charset="0"/>
              </a:rPr>
              <a:t>Сана сонымен қатар, </a:t>
            </a:r>
            <a:r>
              <a:rPr lang="kk-KZ" altLang="en-US" sz="3300">
                <a:solidFill>
                  <a:srgbClr val="FF0000"/>
                </a:solidFill>
                <a:latin typeface="Times New Roman" panose="02020603050405020304" pitchFamily="18" charset="0"/>
                <a:cs typeface="Times New Roman" panose="02020603050405020304" pitchFamily="18" charset="0"/>
              </a:rPr>
              <a:t>бейнелеудің </a:t>
            </a:r>
            <a:r>
              <a:rPr lang="kk-KZ" altLang="en-US" sz="3300">
                <a:latin typeface="Times New Roman" panose="02020603050405020304" pitchFamily="18" charset="0"/>
                <a:cs typeface="Times New Roman" panose="02020603050405020304" pitchFamily="18" charset="0"/>
              </a:rPr>
              <a:t>жоғарғы формасы.Бейнелеу барлық материя тән қасиет.Обьективті өмір сүретін заттар,құбылыстар,процесстер бір- біріне үнемі әсер етіп отырады және белгілі бір дәрежеде өзгерістерге ұшырайды.Әрбір зат,құбылыс өзі әсер еткен нәрседе өзінің “ізін”, бейнесін қалдырады.</a:t>
            </a:r>
            <a:endParaRPr lang="ru-RU" altLang="en-US" sz="330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Содержимое 2"/>
          <p:cNvSpPr>
            <a:spLocks noGrp="1"/>
          </p:cNvSpPr>
          <p:nvPr>
            <p:ph idx="1"/>
          </p:nvPr>
        </p:nvSpPr>
        <p:spPr>
          <a:xfrm>
            <a:off x="142875" y="214313"/>
            <a:ext cx="8858250" cy="5911850"/>
          </a:xfrm>
        </p:spPr>
        <p:txBody>
          <a:bodyPr/>
          <a:lstStyle/>
          <a:p>
            <a:pPr marL="514350" indent="-514350">
              <a:buFontTx/>
              <a:buNone/>
            </a:pPr>
            <a:r>
              <a:rPr lang="kk-KZ" altLang="en-US" sz="2700"/>
              <a:t>		</a:t>
            </a:r>
            <a:r>
              <a:rPr lang="kk-KZ" altLang="en-US" sz="2800">
                <a:latin typeface="Times New Roman" panose="02020603050405020304" pitchFamily="18" charset="0"/>
                <a:cs typeface="Times New Roman" panose="02020603050405020304" pitchFamily="18" charset="0"/>
              </a:rPr>
              <a:t>Бейнелеудің сатылары:</a:t>
            </a:r>
          </a:p>
          <a:p>
            <a:pPr marL="514350" indent="-514350">
              <a:buFontTx/>
              <a:buAutoNum type="arabicPeriod"/>
            </a:pPr>
            <a:r>
              <a:rPr lang="kk-KZ" altLang="en-US" sz="2800">
                <a:solidFill>
                  <a:srgbClr val="FF0000"/>
                </a:solidFill>
                <a:latin typeface="Times New Roman" panose="02020603050405020304" pitchFamily="18" charset="0"/>
                <a:cs typeface="Times New Roman" panose="02020603050405020304" pitchFamily="18" charset="0"/>
              </a:rPr>
              <a:t>Қарапайым бейнелеу-</a:t>
            </a:r>
            <a:r>
              <a:rPr lang="kk-KZ" altLang="en-US" sz="2800">
                <a:latin typeface="Times New Roman" panose="02020603050405020304" pitchFamily="18" charset="0"/>
                <a:cs typeface="Times New Roman" panose="02020603050405020304" pitchFamily="18" charset="0"/>
              </a:rPr>
              <a:t>бейнелеудің бұл түрінде субьект обьектінің белсенділігін туғызбайды(мысалы,заттың судың немесе айнаның бетінде бейнеленуі).</a:t>
            </a:r>
          </a:p>
          <a:p>
            <a:pPr marL="514350" indent="-514350">
              <a:buFontTx/>
              <a:buAutoNum type="arabicPeriod"/>
            </a:pPr>
            <a:r>
              <a:rPr lang="kk-KZ" altLang="en-US" sz="2800">
                <a:solidFill>
                  <a:srgbClr val="FF0000"/>
                </a:solidFill>
                <a:latin typeface="Times New Roman" panose="02020603050405020304" pitchFamily="18" charset="0"/>
                <a:cs typeface="Times New Roman" panose="02020603050405020304" pitchFamily="18" charset="0"/>
              </a:rPr>
              <a:t>Информациялық бейнелеу –</a:t>
            </a:r>
            <a:r>
              <a:rPr lang="kk-KZ" altLang="en-US" sz="2800">
                <a:latin typeface="Times New Roman" panose="02020603050405020304" pitchFamily="18" charset="0"/>
                <a:cs typeface="Times New Roman" panose="02020603050405020304" pitchFamily="18" charset="0"/>
              </a:rPr>
              <a:t>бейнеленуші бейнелеушінің бойында белсенді әрекет,өзгерістер жасайды.Мұндай бейнелеу түрі табиғатта да,қоғамда да кездеседі.Мысалы, лекция оқушы ұстаздың студенттің санасында жаңа ойлар оятуы,қарапайым бір клеткалы жануарлар мен өсімдіктердің тітіркенуі.</a:t>
            </a:r>
            <a:r>
              <a:rPr lang="kk-KZ" altLang="en-US" sz="2800">
                <a:solidFill>
                  <a:srgbClr val="FF0000"/>
                </a:solidFill>
                <a:latin typeface="Times New Roman" panose="02020603050405020304" pitchFamily="18" charset="0"/>
                <a:cs typeface="Times New Roman" panose="02020603050405020304" pitchFamily="18" charset="0"/>
              </a:rPr>
              <a:t> </a:t>
            </a:r>
          </a:p>
          <a:p>
            <a:pPr marL="514350" indent="-514350">
              <a:buFontTx/>
              <a:buAutoNum type="arabicPeriod"/>
            </a:pPr>
            <a:r>
              <a:rPr lang="kk-KZ" altLang="en-US" sz="2800">
                <a:solidFill>
                  <a:srgbClr val="FF0000"/>
                </a:solidFill>
                <a:latin typeface="Times New Roman" panose="02020603050405020304" pitchFamily="18" charset="0"/>
                <a:cs typeface="Times New Roman" panose="02020603050405020304" pitchFamily="18" charset="0"/>
              </a:rPr>
              <a:t>Әлеуметтік бейнелеу –</a:t>
            </a:r>
            <a:r>
              <a:rPr lang="kk-KZ" altLang="en-US" sz="2800">
                <a:latin typeface="Times New Roman" panose="02020603050405020304" pitchFamily="18" charset="0"/>
                <a:cs typeface="Times New Roman" panose="02020603050405020304" pitchFamily="18" charset="0"/>
              </a:rPr>
              <a:t>Қоғамдық болмыстың жеке және қоғамдық санада,ой-пікір,көзқарас,идея,теорияларда бейнеленуі</a:t>
            </a:r>
            <a:r>
              <a:rPr lang="kk-KZ" altLang="en-US" sz="2800">
                <a:solidFill>
                  <a:srgbClr val="FF0000"/>
                </a:solidFill>
                <a:latin typeface="Times New Roman" panose="02020603050405020304" pitchFamily="18" charset="0"/>
                <a:cs typeface="Times New Roman" panose="02020603050405020304" pitchFamily="18" charset="0"/>
              </a:rPr>
              <a:t> </a:t>
            </a:r>
            <a:endParaRPr lang="ru-RU" altLang="en-US" sz="2800">
              <a:solidFill>
                <a:srgbClr val="FF0000"/>
              </a:solidFill>
              <a:latin typeface="Times New Roman" panose="02020603050405020304" pitchFamily="18" charset="0"/>
              <a:cs typeface="Times New Roman" panose="02020603050405020304" pitchFamily="18" charset="0"/>
            </a:endParaRPr>
          </a:p>
          <a:p>
            <a:pPr marL="514350" indent="-514350">
              <a:buFontTx/>
              <a:buAutoNum type="arabicPeriod"/>
            </a:pPr>
            <a:endParaRPr lang="ru-RU" altLang="en-US" sz="27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142875" y="285750"/>
            <a:ext cx="8786813" cy="6215063"/>
          </a:xfrm>
        </p:spPr>
        <p:txBody>
          <a:bodyPr/>
          <a:lstStyle/>
          <a:p>
            <a:pPr algn="just">
              <a:buFontTx/>
              <a:buNone/>
              <a:defRPr/>
            </a:pPr>
            <a:r>
              <a:rPr lang="kk-KZ" dirty="0">
                <a:solidFill>
                  <a:srgbClr val="FFFF00"/>
                </a:solidFill>
                <a:latin typeface="Times New Roman" pitchFamily="18" charset="0"/>
                <a:cs typeface="Times New Roman" pitchFamily="18" charset="0"/>
              </a:rPr>
              <a:t>		</a:t>
            </a:r>
            <a:r>
              <a:rPr lang="kk-KZ" sz="3000" dirty="0">
                <a:latin typeface="Times New Roman" pitchFamily="18" charset="0"/>
                <a:cs typeface="Times New Roman" pitchFamily="18" charset="0"/>
              </a:rPr>
              <a:t>Бейнелеудің ең жоғарғы формасы деңгейіне көтерілгенге дейін сана материяның төменгі формаларының эволюциясының сатыларынан өтті.Олар:</a:t>
            </a:r>
          </a:p>
          <a:p>
            <a:pPr marL="514350" indent="-514350" algn="just">
              <a:buFont typeface="+mj-lt"/>
              <a:buAutoNum type="arabicPeriod"/>
              <a:defRPr/>
            </a:pPr>
            <a:r>
              <a:rPr lang="kk-KZ" sz="3000" dirty="0">
                <a:solidFill>
                  <a:srgbClr val="FF0066"/>
                </a:solidFill>
                <a:latin typeface="Times New Roman" pitchFamily="18" charset="0"/>
                <a:cs typeface="Times New Roman" pitchFamily="18" charset="0"/>
              </a:rPr>
              <a:t>Тітіркену</a:t>
            </a:r>
            <a:r>
              <a:rPr lang="kk-KZ" sz="3000" dirty="0">
                <a:latin typeface="Times New Roman" pitchFamily="18" charset="0"/>
                <a:cs typeface="Times New Roman" pitchFamily="18" charset="0"/>
              </a:rPr>
              <a:t> – өсімдіктердің ыстық – суыққа,тәулік уақытына,басқа сыртқы әсерлерге реакциясы.</a:t>
            </a:r>
          </a:p>
          <a:p>
            <a:pPr marL="514350" indent="-514350" algn="just">
              <a:buFont typeface="+mj-lt"/>
              <a:buAutoNum type="arabicPeriod"/>
              <a:defRPr/>
            </a:pPr>
            <a:r>
              <a:rPr lang="kk-KZ" sz="3000" dirty="0">
                <a:solidFill>
                  <a:srgbClr val="FF0066"/>
                </a:solidFill>
                <a:latin typeface="Times New Roman" pitchFamily="18" charset="0"/>
                <a:cs typeface="Times New Roman" pitchFamily="18" charset="0"/>
              </a:rPr>
              <a:t>Сезімталдық</a:t>
            </a:r>
            <a:r>
              <a:rPr lang="kk-KZ" sz="3000" dirty="0">
                <a:latin typeface="Times New Roman" pitchFamily="18" charset="0"/>
                <a:cs typeface="Times New Roman" pitchFamily="18" charset="0"/>
              </a:rPr>
              <a:t> – жануарлар дүниесіне тән.Организм өзіне биологилық жағынан алғанда қажетті емес,сонымен бірге биологиялық тұрғыдан бейтарап,бірақ онымен қосыла отырып,информацияны қорыту жұмысын күрделендіріп,нерв жүйесінің негізін қалайды.</a:t>
            </a:r>
            <a:endParaRPr lang="ru-RU" sz="3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Содержимое 2"/>
          <p:cNvSpPr>
            <a:spLocks noGrp="1"/>
          </p:cNvSpPr>
          <p:nvPr>
            <p:ph idx="1"/>
          </p:nvPr>
        </p:nvSpPr>
        <p:spPr>
          <a:xfrm>
            <a:off x="457200" y="500063"/>
            <a:ext cx="8229600" cy="5626100"/>
          </a:xfrm>
        </p:spPr>
        <p:txBody>
          <a:bodyPr/>
          <a:lstStyle/>
          <a:p>
            <a:pPr algn="just">
              <a:buFontTx/>
              <a:buNone/>
            </a:pPr>
            <a:r>
              <a:rPr lang="kk-KZ" altLang="en-US">
                <a:solidFill>
                  <a:srgbClr val="FF0066"/>
                </a:solidFill>
              </a:rPr>
              <a:t>3.</a:t>
            </a:r>
            <a:r>
              <a:rPr lang="kk-KZ" altLang="en-US">
                <a:solidFill>
                  <a:srgbClr val="FF0066"/>
                </a:solidFill>
                <a:latin typeface="Times New Roman" panose="02020603050405020304" pitchFamily="18" charset="0"/>
                <a:cs typeface="Times New Roman" panose="02020603050405020304" pitchFamily="18" charset="0"/>
              </a:rPr>
              <a:t>Психикалық бейнелеу </a:t>
            </a:r>
            <a:r>
              <a:rPr lang="kk-KZ" altLang="en-US">
                <a:latin typeface="Times New Roman" panose="02020603050405020304" pitchFamily="18" charset="0"/>
                <a:cs typeface="Times New Roman" panose="02020603050405020304" pitchFamily="18" charset="0"/>
              </a:rPr>
              <a:t>– нерв жүйесімен тығыз байланысты.Субьект пен обьектінің бір- біріне әсері негізінде психикалық образ қалыптасады,ол нерв клеткаларында сақталып,керек уақытында қажетке асады.</a:t>
            </a:r>
          </a:p>
          <a:p>
            <a:pPr algn="just">
              <a:buFontTx/>
              <a:buNone/>
            </a:pPr>
            <a:r>
              <a:rPr lang="kk-KZ" altLang="en-US">
                <a:solidFill>
                  <a:srgbClr val="FF0066"/>
                </a:solidFill>
                <a:latin typeface="Times New Roman" panose="02020603050405020304" pitchFamily="18" charset="0"/>
                <a:cs typeface="Times New Roman" panose="02020603050405020304" pitchFamily="18" charset="0"/>
              </a:rPr>
              <a:t>4.Адам санасы </a:t>
            </a:r>
            <a:r>
              <a:rPr lang="kk-KZ" altLang="en-US">
                <a:latin typeface="Times New Roman" panose="02020603050405020304" pitchFamily="18" charset="0"/>
                <a:cs typeface="Times New Roman" panose="02020603050405020304" pitchFamily="18" charset="0"/>
              </a:rPr>
              <a:t>– бейнелеудің ең жоғарғы түрі.</a:t>
            </a:r>
            <a:endParaRPr lang="ru-RU"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500034" y="857232"/>
          <a:ext cx="7786742" cy="4778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92057" y="74590"/>
          <a:ext cx="8643998" cy="6318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Содержимое 2"/>
          <p:cNvSpPr>
            <a:spLocks noGrp="1"/>
          </p:cNvSpPr>
          <p:nvPr>
            <p:ph idx="1"/>
          </p:nvPr>
        </p:nvSpPr>
        <p:spPr>
          <a:xfrm>
            <a:off x="457200" y="357188"/>
            <a:ext cx="8229600" cy="5768975"/>
          </a:xfrm>
        </p:spPr>
        <p:txBody>
          <a:bodyPr/>
          <a:lstStyle/>
          <a:p>
            <a:pPr algn="just">
              <a:buFontTx/>
              <a:buNone/>
            </a:pPr>
            <a:r>
              <a:rPr lang="kk-KZ" altLang="en-US"/>
              <a:t>		</a:t>
            </a:r>
            <a:r>
              <a:rPr lang="kk-KZ" altLang="en-US">
                <a:latin typeface="Times New Roman" panose="02020603050405020304" pitchFamily="18" charset="0"/>
                <a:cs typeface="Times New Roman" panose="02020603050405020304" pitchFamily="18" charset="0"/>
              </a:rPr>
              <a:t>Сананың құрылымы өте күрделі,ол мынадай үш бөлімнен тұрады:</a:t>
            </a:r>
          </a:p>
          <a:p>
            <a:pPr algn="just">
              <a:buFont typeface="Wingdings" panose="05000000000000000000" pitchFamily="2" charset="2"/>
              <a:buChar char="q"/>
            </a:pPr>
            <a:r>
              <a:rPr lang="kk-KZ" altLang="en-US" i="1">
                <a:solidFill>
                  <a:srgbClr val="FF0066"/>
                </a:solidFill>
                <a:latin typeface="Times New Roman" panose="02020603050405020304" pitchFamily="18" charset="0"/>
                <a:cs typeface="Times New Roman" panose="02020603050405020304" pitchFamily="18" charset="0"/>
              </a:rPr>
              <a:t> Когнитиптік</a:t>
            </a:r>
            <a:r>
              <a:rPr lang="kk-KZ" altLang="en-US" i="1">
                <a:latin typeface="Times New Roman" panose="02020603050405020304" pitchFamily="18" charset="0"/>
                <a:cs typeface="Times New Roman" panose="02020603050405020304" pitchFamily="18" charset="0"/>
              </a:rPr>
              <a:t> </a:t>
            </a:r>
            <a:r>
              <a:rPr lang="kk-KZ" altLang="en-US">
                <a:latin typeface="Times New Roman" panose="02020603050405020304" pitchFamily="18" charset="0"/>
                <a:cs typeface="Times New Roman" panose="02020603050405020304" pitchFamily="18" charset="0"/>
              </a:rPr>
              <a:t>– ойлау сферасы.Ойлау сферасында ұғымдар,түсініктер пайда боладыҰғымның екі түрі бар:нақтылы,обстрактілі.</a:t>
            </a:r>
          </a:p>
          <a:p>
            <a:pPr algn="just">
              <a:buFont typeface="Wingdings" panose="05000000000000000000" pitchFamily="2" charset="2"/>
              <a:buChar char="q"/>
            </a:pPr>
            <a:r>
              <a:rPr lang="kk-KZ" altLang="en-US" i="1">
                <a:solidFill>
                  <a:srgbClr val="FF0066"/>
                </a:solidFill>
                <a:latin typeface="Times New Roman" panose="02020603050405020304" pitchFamily="18" charset="0"/>
                <a:cs typeface="Times New Roman" panose="02020603050405020304" pitchFamily="18" charset="0"/>
              </a:rPr>
              <a:t> Сезімдік эмоционалдылық сфера- </a:t>
            </a:r>
            <a:r>
              <a:rPr lang="kk-KZ" altLang="en-US">
                <a:latin typeface="Times New Roman" panose="02020603050405020304" pitchFamily="18" charset="0"/>
                <a:cs typeface="Times New Roman" panose="02020603050405020304" pitchFamily="18" charset="0"/>
              </a:rPr>
              <a:t>адамның сезімін бақылап реттеп отырады.</a:t>
            </a:r>
          </a:p>
          <a:p>
            <a:pPr algn="just">
              <a:buFont typeface="Wingdings" panose="05000000000000000000" pitchFamily="2" charset="2"/>
              <a:buChar char="q"/>
            </a:pPr>
            <a:r>
              <a:rPr lang="kk-KZ" altLang="en-US" i="1">
                <a:solidFill>
                  <a:srgbClr val="FF0066"/>
                </a:solidFill>
                <a:latin typeface="Times New Roman" panose="02020603050405020304" pitchFamily="18" charset="0"/>
                <a:cs typeface="Times New Roman" panose="02020603050405020304" pitchFamily="18" charset="0"/>
              </a:rPr>
              <a:t> Ерік пен естің сферасы </a:t>
            </a:r>
            <a:r>
              <a:rPr lang="kk-KZ" altLang="en-US">
                <a:latin typeface="Times New Roman" panose="02020603050405020304" pitchFamily="18" charset="0"/>
                <a:cs typeface="Times New Roman" panose="02020603050405020304" pitchFamily="18" charset="0"/>
              </a:rPr>
              <a:t>– сана тұтастай қызмет ету үшін ерік пен естің маңызы зор.</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Содержимое 2"/>
          <p:cNvSpPr>
            <a:spLocks noGrp="1"/>
          </p:cNvSpPr>
          <p:nvPr>
            <p:ph idx="1"/>
          </p:nvPr>
        </p:nvSpPr>
        <p:spPr>
          <a:xfrm>
            <a:off x="457200" y="571500"/>
            <a:ext cx="8229600" cy="5554663"/>
          </a:xfrm>
        </p:spPr>
        <p:txBody>
          <a:bodyPr/>
          <a:lstStyle/>
          <a:p>
            <a:pPr>
              <a:buFontTx/>
              <a:buNone/>
            </a:pPr>
            <a:r>
              <a:rPr lang="kk-KZ" altLang="en-US"/>
              <a:t>		</a:t>
            </a:r>
            <a:r>
              <a:rPr lang="kk-KZ" altLang="en-US" sz="5400">
                <a:latin typeface="Times New Roman" panose="02020603050405020304" pitchFamily="18" charset="0"/>
                <a:cs typeface="Times New Roman" panose="02020603050405020304" pitchFamily="18" charset="0"/>
              </a:rPr>
              <a:t>Естің екі түрі бар:</a:t>
            </a:r>
          </a:p>
          <a:p>
            <a:pPr>
              <a:buFontTx/>
              <a:buAutoNum type="arabicPeriod"/>
            </a:pPr>
            <a:r>
              <a:rPr lang="kk-KZ" altLang="en-US" sz="4000">
                <a:solidFill>
                  <a:srgbClr val="FF0066"/>
                </a:solidFill>
                <a:latin typeface="Times New Roman" panose="02020603050405020304" pitchFamily="18" charset="0"/>
                <a:cs typeface="Times New Roman" panose="02020603050405020304" pitchFamily="18" charset="0"/>
              </a:rPr>
              <a:t>Оперативті ес – күнделікті өмірде қайталанып орындалатын ес.</a:t>
            </a:r>
          </a:p>
          <a:p>
            <a:pPr>
              <a:buFontTx/>
              <a:buAutoNum type="arabicPeriod"/>
            </a:pPr>
            <a:r>
              <a:rPr lang="kk-KZ" altLang="en-US" sz="4000">
                <a:solidFill>
                  <a:srgbClr val="FF0066"/>
                </a:solidFill>
                <a:latin typeface="Times New Roman" panose="02020603050405020304" pitchFamily="18" charset="0"/>
                <a:cs typeface="Times New Roman" panose="02020603050405020304" pitchFamily="18" charset="0"/>
              </a:rPr>
              <a:t>Фондылы ес- жылдар бойы жиналатын ес түрі.</a:t>
            </a:r>
            <a:endParaRPr lang="ru-RU" altLang="en-US"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2"/>
          <p:cNvSpPr>
            <a:spLocks noGrp="1"/>
          </p:cNvSpPr>
          <p:nvPr>
            <p:ph idx="1"/>
          </p:nvPr>
        </p:nvSpPr>
        <p:spPr>
          <a:xfrm>
            <a:off x="457200" y="500063"/>
            <a:ext cx="8229600" cy="5786437"/>
          </a:xfrm>
        </p:spPr>
        <p:txBody>
          <a:bodyPr/>
          <a:lstStyle/>
          <a:p>
            <a:pPr algn="just">
              <a:buFontTx/>
              <a:buNone/>
            </a:pPr>
            <a:r>
              <a:rPr lang="kk-KZ" altLang="en-US" sz="3600">
                <a:latin typeface="Times New Roman" panose="02020603050405020304" pitchFamily="18" charset="0"/>
                <a:cs typeface="Times New Roman" panose="02020603050405020304" pitchFamily="18" charset="0"/>
              </a:rPr>
              <a:t>		</a:t>
            </a:r>
            <a:r>
              <a:rPr lang="kk-KZ" altLang="en-US" sz="3600" b="1">
                <a:solidFill>
                  <a:srgbClr val="FF0066"/>
                </a:solidFill>
                <a:latin typeface="Times New Roman" panose="02020603050405020304" pitchFamily="18" charset="0"/>
                <a:cs typeface="Times New Roman" panose="02020603050405020304" pitchFamily="18" charset="0"/>
              </a:rPr>
              <a:t>Өзіндік сана </a:t>
            </a:r>
            <a:r>
              <a:rPr lang="kk-KZ" altLang="en-US">
                <a:latin typeface="Times New Roman" panose="02020603050405020304" pitchFamily="18" charset="0"/>
                <a:cs typeface="Times New Roman" panose="02020603050405020304" pitchFamily="18" charset="0"/>
              </a:rPr>
              <a:t>– адам өзін саналы тіршілік етуші ретінде түсіне білуі.Өзіндік сана рефлекция феноменімен тығыз байланысты.</a:t>
            </a:r>
            <a:r>
              <a:rPr lang="kk-KZ" altLang="en-US">
                <a:solidFill>
                  <a:srgbClr val="FF0066"/>
                </a:solidFill>
                <a:latin typeface="Times New Roman" panose="02020603050405020304" pitchFamily="18" charset="0"/>
                <a:cs typeface="Times New Roman" panose="02020603050405020304" pitchFamily="18" charset="0"/>
              </a:rPr>
              <a:t>Рефлекция</a:t>
            </a:r>
            <a:r>
              <a:rPr lang="kk-KZ" altLang="en-US">
                <a:latin typeface="Times New Roman" panose="02020603050405020304" pitchFamily="18" charset="0"/>
                <a:cs typeface="Times New Roman" panose="02020603050405020304" pitchFamily="18" charset="0"/>
              </a:rPr>
              <a:t> – тұлғаның өзі туралы ойлануы,ішкі рухани дүниесінің тылсым қатпарларына үңілуі.Адам рефлекциясыз өзінің жанында не болып жатқанын түсіне алмайды.Рефлекция деңгейі әртүрлі болуы мүмкін.Рефлекция жоғары,өзін танып білуге,өзіне сыни көзқарас қалыптастыра білген адам міндетті түрде өзгереді.</a:t>
            </a:r>
            <a:endParaRPr lang="ru-RU" alt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ru-MD" altLang="en-US" sz="4200"/>
              <a:t>Болмыстың негізгі формалары:</a:t>
            </a:r>
            <a:endParaRPr lang="ru-RU" altLang="en-US" sz="4200"/>
          </a:p>
        </p:txBody>
      </p:sp>
      <p:sp>
        <p:nvSpPr>
          <p:cNvPr id="49155" name="Rectangle 3"/>
          <p:cNvSpPr>
            <a:spLocks noGrp="1" noChangeArrowheads="1"/>
          </p:cNvSpPr>
          <p:nvPr>
            <p:ph type="body" idx="1"/>
          </p:nvPr>
        </p:nvSpPr>
        <p:spPr/>
        <p:txBody>
          <a:bodyPr/>
          <a:lstStyle/>
          <a:p>
            <a:pPr marL="609600" indent="-609600" eaLnBrk="1" hangingPunct="1">
              <a:lnSpc>
                <a:spcPct val="90000"/>
              </a:lnSpc>
            </a:pPr>
            <a:r>
              <a:rPr lang="ru-MD" altLang="en-US" sz="2600" b="1"/>
              <a:t>Заттар  процестер болмысы</a:t>
            </a:r>
            <a:r>
              <a:rPr lang="ru-MD" altLang="en-US" sz="2600"/>
              <a:t> ,ал бұлардың өзі біртұтас табиғат болмысы  және адамның қолымен жасалған заттар мен процестер болмысы болып екіге бөлінеді .</a:t>
            </a:r>
            <a:endParaRPr lang="ru-MD" altLang="en-US" sz="2600" b="1"/>
          </a:p>
          <a:p>
            <a:pPr marL="609600" indent="-609600" eaLnBrk="1" hangingPunct="1">
              <a:lnSpc>
                <a:spcPct val="90000"/>
              </a:lnSpc>
            </a:pPr>
            <a:r>
              <a:rPr lang="ru-MD" altLang="en-US" sz="2600" b="1"/>
              <a:t>Адам болмысы</a:t>
            </a:r>
            <a:r>
              <a:rPr lang="ru-MD" altLang="en-US" sz="2600"/>
              <a:t> , бұл да заттар дүниесіндегі адам болмысы және таза адамдық болмыс болып бөлінеді .</a:t>
            </a:r>
            <a:endParaRPr lang="ru-MD" altLang="en-US" sz="2600" b="1"/>
          </a:p>
          <a:p>
            <a:pPr marL="609600" indent="-609600" eaLnBrk="1" hangingPunct="1">
              <a:lnSpc>
                <a:spcPct val="90000"/>
              </a:lnSpc>
            </a:pPr>
            <a:r>
              <a:rPr lang="ru-MD" altLang="en-US" sz="2600" b="1"/>
              <a:t>Рухани болмыс</a:t>
            </a:r>
            <a:r>
              <a:rPr lang="ru-MD" altLang="en-US" sz="2600"/>
              <a:t> бұл жеке адамның рухани болмысы және объективтендірілген рухани болмыс болып жіктелінеді .</a:t>
            </a:r>
            <a:endParaRPr lang="ru-MD" altLang="en-US" sz="2600" b="1"/>
          </a:p>
          <a:p>
            <a:pPr marL="609600" indent="-609600" eaLnBrk="1" hangingPunct="1">
              <a:lnSpc>
                <a:spcPct val="90000"/>
              </a:lnSpc>
            </a:pPr>
            <a:r>
              <a:rPr lang="ru-MD" altLang="en-US" sz="2600" b="1"/>
              <a:t>Әлеуметтік болмыс,</a:t>
            </a:r>
            <a:r>
              <a:rPr lang="ru-MD" altLang="en-US" sz="2600"/>
              <a:t> бұл жеке адам болмысы  мен  қоғамдық болмыстан тұрады .</a:t>
            </a:r>
            <a:endParaRPr lang="ru-RU" altLang="en-US" sz="260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2000" fill="hold"/>
                                        <p:tgtEl>
                                          <p:spTgt spid="49154"/>
                                        </p:tgtEl>
                                        <p:attrNameLst>
                                          <p:attrName>ppt_w</p:attrName>
                                        </p:attrNameLst>
                                      </p:cBhvr>
                                      <p:tavLst>
                                        <p:tav tm="0">
                                          <p:val>
                                            <p:strVal val="#ppt_w"/>
                                          </p:val>
                                        </p:tav>
                                        <p:tav tm="100000">
                                          <p:val>
                                            <p:strVal val="#ppt_w"/>
                                          </p:val>
                                        </p:tav>
                                      </p:tavLst>
                                    </p:anim>
                                    <p:anim calcmode="lin" valueType="num">
                                      <p:cBhvr>
                                        <p:cTn id="8" dur="2000" fill="hold"/>
                                        <p:tgtEl>
                                          <p:spTgt spid="4915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9154"/>
                                        </p:tgtEl>
                                        <p:attrNameLst>
                                          <p:attrName>ppt_x</p:attrName>
                                        </p:attrNameLst>
                                      </p:cBhvr>
                                      <p:tavLst>
                                        <p:tav tm="0">
                                          <p:val>
                                            <p:strVal val="#ppt_x-.4"/>
                                          </p:val>
                                        </p:tav>
                                        <p:tav tm="100000">
                                          <p:val>
                                            <p:strVal val="#ppt_x"/>
                                          </p:val>
                                        </p:tav>
                                      </p:tavLst>
                                    </p:anim>
                                    <p:anim calcmode="lin" valueType="num">
                                      <p:cBhvr>
                                        <p:cTn id="10" dur="2000" fill="hold"/>
                                        <p:tgtEl>
                                          <p:spTgt spid="4915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9155">
                                            <p:txEl>
                                              <p:pRg st="0" end="0"/>
                                            </p:txEl>
                                          </p:spTgt>
                                        </p:tgtEl>
                                        <p:attrNameLst>
                                          <p:attrName>style.visibility</p:attrName>
                                        </p:attrNameLst>
                                      </p:cBhvr>
                                      <p:to>
                                        <p:strVal val="visible"/>
                                      </p:to>
                                    </p:set>
                                    <p:animEffect transition="in" filter="fade">
                                      <p:cBhvr>
                                        <p:cTn id="15" dur="500">
                                          <p:stCondLst>
                                            <p:cond delay="0"/>
                                          </p:stCondLst>
                                        </p:cTn>
                                        <p:tgtEl>
                                          <p:spTgt spid="49155">
                                            <p:txEl>
                                              <p:pRg st="0" end="0"/>
                                            </p:txEl>
                                          </p:spTgt>
                                        </p:tgtEl>
                                      </p:cBhvr>
                                    </p:animEffect>
                                    <p:anim calcmode="lin" valueType="num">
                                      <p:cBhvr>
                                        <p:cTn id="16" dur="500" fill="hold">
                                          <p:stCondLst>
                                            <p:cond delay="0"/>
                                          </p:stCondLst>
                                        </p:cTn>
                                        <p:tgtEl>
                                          <p:spTgt spid="4915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49155">
                                            <p:txEl>
                                              <p:pRg st="1" end="1"/>
                                            </p:txEl>
                                          </p:spTgt>
                                        </p:tgtEl>
                                        <p:attrNameLst>
                                          <p:attrName>style.visibility</p:attrName>
                                        </p:attrNameLst>
                                      </p:cBhvr>
                                      <p:to>
                                        <p:strVal val="visible"/>
                                      </p:to>
                                    </p:set>
                                    <p:animEffect transition="in" filter="fade">
                                      <p:cBhvr>
                                        <p:cTn id="22" dur="500">
                                          <p:stCondLst>
                                            <p:cond delay="0"/>
                                          </p:stCondLst>
                                        </p:cTn>
                                        <p:tgtEl>
                                          <p:spTgt spid="49155">
                                            <p:txEl>
                                              <p:pRg st="1" end="1"/>
                                            </p:txEl>
                                          </p:spTgt>
                                        </p:tgtEl>
                                      </p:cBhvr>
                                    </p:animEffect>
                                    <p:anim calcmode="lin" valueType="num">
                                      <p:cBhvr>
                                        <p:cTn id="23" dur="500" fill="hold">
                                          <p:stCondLst>
                                            <p:cond delay="0"/>
                                          </p:stCondLst>
                                        </p:cTn>
                                        <p:tgtEl>
                                          <p:spTgt spid="4915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49155">
                                            <p:txEl>
                                              <p:pRg st="2" end="2"/>
                                            </p:txEl>
                                          </p:spTgt>
                                        </p:tgtEl>
                                        <p:attrNameLst>
                                          <p:attrName>style.visibility</p:attrName>
                                        </p:attrNameLst>
                                      </p:cBhvr>
                                      <p:to>
                                        <p:strVal val="visible"/>
                                      </p:to>
                                    </p:set>
                                    <p:animEffect transition="in" filter="fade">
                                      <p:cBhvr>
                                        <p:cTn id="29" dur="500">
                                          <p:stCondLst>
                                            <p:cond delay="0"/>
                                          </p:stCondLst>
                                        </p:cTn>
                                        <p:tgtEl>
                                          <p:spTgt spid="49155">
                                            <p:txEl>
                                              <p:pRg st="2" end="2"/>
                                            </p:txEl>
                                          </p:spTgt>
                                        </p:tgtEl>
                                      </p:cBhvr>
                                    </p:animEffect>
                                    <p:anim calcmode="lin" valueType="num">
                                      <p:cBhvr>
                                        <p:cTn id="30" dur="500" fill="hold">
                                          <p:stCondLst>
                                            <p:cond delay="0"/>
                                          </p:stCondLst>
                                        </p:cTn>
                                        <p:tgtEl>
                                          <p:spTgt spid="49155">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49155">
                                            <p:txEl>
                                              <p:pRg st="3" end="3"/>
                                            </p:txEl>
                                          </p:spTgt>
                                        </p:tgtEl>
                                        <p:attrNameLst>
                                          <p:attrName>style.visibility</p:attrName>
                                        </p:attrNameLst>
                                      </p:cBhvr>
                                      <p:to>
                                        <p:strVal val="visible"/>
                                      </p:to>
                                    </p:set>
                                    <p:animEffect transition="in" filter="fade">
                                      <p:cBhvr>
                                        <p:cTn id="36" dur="500">
                                          <p:stCondLst>
                                            <p:cond delay="0"/>
                                          </p:stCondLst>
                                        </p:cTn>
                                        <p:tgtEl>
                                          <p:spTgt spid="49155">
                                            <p:txEl>
                                              <p:pRg st="3" end="3"/>
                                            </p:txEl>
                                          </p:spTgt>
                                        </p:tgtEl>
                                      </p:cBhvr>
                                    </p:animEffect>
                                    <p:anim calcmode="lin" valueType="num">
                                      <p:cBhvr>
                                        <p:cTn id="37" dur="500" fill="hold">
                                          <p:stCondLst>
                                            <p:cond delay="0"/>
                                          </p:stCondLst>
                                        </p:cTn>
                                        <p:tgtEl>
                                          <p:spTgt spid="49155">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Содержимое 2"/>
          <p:cNvSpPr>
            <a:spLocks noGrp="1"/>
          </p:cNvSpPr>
          <p:nvPr>
            <p:ph idx="1"/>
          </p:nvPr>
        </p:nvSpPr>
        <p:spPr>
          <a:xfrm>
            <a:off x="0" y="642938"/>
            <a:ext cx="8686800" cy="5483225"/>
          </a:xfrm>
        </p:spPr>
        <p:txBody>
          <a:bodyPr/>
          <a:lstStyle/>
          <a:p>
            <a:pPr lvl="1" algn="just">
              <a:buFontTx/>
              <a:buNone/>
            </a:pPr>
            <a:r>
              <a:rPr lang="kk-KZ" altLang="en-US" sz="3600">
                <a:solidFill>
                  <a:srgbClr val="FF0066"/>
                </a:solidFill>
                <a:latin typeface="Times New Roman" panose="02020603050405020304" pitchFamily="18" charset="0"/>
                <a:cs typeface="Times New Roman" panose="02020603050405020304" pitchFamily="18" charset="0"/>
              </a:rPr>
              <a:t>		</a:t>
            </a:r>
            <a:r>
              <a:rPr lang="kk-KZ" altLang="en-US" sz="3800" b="1">
                <a:solidFill>
                  <a:srgbClr val="FF0066"/>
                </a:solidFill>
                <a:latin typeface="Times New Roman" panose="02020603050405020304" pitchFamily="18" charset="0"/>
                <a:cs typeface="Times New Roman" panose="02020603050405020304" pitchFamily="18" charset="0"/>
              </a:rPr>
              <a:t>	</a:t>
            </a:r>
            <a:r>
              <a:rPr lang="kk-KZ" altLang="en-US" sz="3800" b="1" i="1">
                <a:solidFill>
                  <a:srgbClr val="FF0066"/>
                </a:solidFill>
                <a:latin typeface="Times New Roman" panose="02020603050405020304" pitchFamily="18" charset="0"/>
                <a:cs typeface="Times New Roman" panose="02020603050405020304" pitchFamily="18" charset="0"/>
              </a:rPr>
              <a:t>Бейсаналық</a:t>
            </a:r>
            <a:r>
              <a:rPr lang="kk-KZ" altLang="en-US" sz="3800" b="1">
                <a:solidFill>
                  <a:srgbClr val="FF0066"/>
                </a:solidFill>
                <a:latin typeface="Times New Roman" panose="02020603050405020304" pitchFamily="18" charset="0"/>
                <a:cs typeface="Times New Roman" panose="02020603050405020304" pitchFamily="18" charset="0"/>
              </a:rPr>
              <a:t> </a:t>
            </a:r>
            <a:r>
              <a:rPr lang="kk-KZ" altLang="en-US" sz="3600">
                <a:solidFill>
                  <a:srgbClr val="FF0066"/>
                </a:solidFill>
                <a:latin typeface="Times New Roman" panose="02020603050405020304" pitchFamily="18" charset="0"/>
                <a:cs typeface="Times New Roman" panose="02020603050405020304" pitchFamily="18" charset="0"/>
              </a:rPr>
              <a:t>– </a:t>
            </a:r>
            <a:r>
              <a:rPr lang="kk-KZ" altLang="en-US" sz="3600">
                <a:latin typeface="Times New Roman" panose="02020603050405020304" pitchFamily="18" charset="0"/>
                <a:cs typeface="Times New Roman" panose="02020603050405020304" pitchFamily="18" charset="0"/>
              </a:rPr>
              <a:t>адам түсінбейтін психикалық құбылыстардың жиынтығы.Оларға биологиялық түрде тұқым қуалау арқылы берілетін инстинктілер,автоматты түрде жасалатын іс – қимылдар,стереотиптері,сезімдік және интеллектуальдік интуиция,түс көрулер,гипнотикалық күйлер және т.б. жатады.</a:t>
            </a:r>
            <a:endParaRPr lang="ru-RU" alt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Содержимое 2"/>
          <p:cNvSpPr>
            <a:spLocks noGrp="1"/>
          </p:cNvSpPr>
          <p:nvPr>
            <p:ph idx="1"/>
          </p:nvPr>
        </p:nvSpPr>
        <p:spPr>
          <a:xfrm>
            <a:off x="457200" y="785813"/>
            <a:ext cx="8229600" cy="5340350"/>
          </a:xfrm>
        </p:spPr>
        <p:txBody>
          <a:bodyPr/>
          <a:lstStyle/>
          <a:p>
            <a:pPr algn="just">
              <a:buFontTx/>
              <a:buNone/>
            </a:pPr>
            <a:r>
              <a:rPr lang="kk-KZ" altLang="en-US" sz="3600">
                <a:latin typeface="Times New Roman" panose="02020603050405020304" pitchFamily="18" charset="0"/>
                <a:cs typeface="Times New Roman" panose="02020603050405020304" pitchFamily="18" charset="0"/>
              </a:rPr>
              <a:t>		</a:t>
            </a:r>
            <a:r>
              <a:rPr lang="kk-KZ" altLang="en-US" sz="4000" b="1">
                <a:solidFill>
                  <a:srgbClr val="FFFF00"/>
                </a:solidFill>
                <a:latin typeface="Times New Roman" panose="02020603050405020304" pitchFamily="18" charset="0"/>
                <a:cs typeface="Times New Roman" panose="02020603050405020304" pitchFamily="18" charset="0"/>
              </a:rPr>
              <a:t>Қоғамдық сана </a:t>
            </a:r>
            <a:r>
              <a:rPr lang="kk-KZ" altLang="en-US" sz="4000">
                <a:latin typeface="Times New Roman" panose="02020603050405020304" pitchFamily="18" charset="0"/>
                <a:cs typeface="Times New Roman" panose="02020603050405020304" pitchFamily="18" charset="0"/>
              </a:rPr>
              <a:t>– қоғамның өзін – өзі, өзінің қоғамдық болмысын және қоршаған ортаны түйсінуінің нәтижесінде пайда болатын қоғамдағы әртүрлі </a:t>
            </a:r>
            <a:r>
              <a:rPr lang="kk-KZ" altLang="en-US" sz="4400">
                <a:latin typeface="Times New Roman" panose="02020603050405020304" pitchFamily="18" charset="0"/>
                <a:cs typeface="Times New Roman" panose="02020603050405020304" pitchFamily="18" charset="0"/>
              </a:rPr>
              <a:t>пікірлердің,теориялардың,идеялардың,діни</a:t>
            </a:r>
            <a:r>
              <a:rPr lang="kk-KZ" altLang="en-US" sz="4000">
                <a:latin typeface="Times New Roman" panose="02020603050405020304" pitchFamily="18" charset="0"/>
                <a:cs typeface="Times New Roman" panose="02020603050405020304" pitchFamily="18" charset="0"/>
              </a:rPr>
              <a:t> сенімдердің жиынтығы.</a:t>
            </a:r>
            <a:endParaRPr lang="ru-RU" altLang="en-US" sz="4000">
              <a:latin typeface="Times New Roman" panose="02020603050405020304" pitchFamily="18" charset="0"/>
              <a:cs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p:nvPr>
        </p:nvSpPr>
        <p:spPr/>
        <p:txBody>
          <a:bodyPr/>
          <a:lstStyle/>
          <a:p>
            <a:r>
              <a:rPr lang="kk-KZ" altLang="en-US">
                <a:solidFill>
                  <a:srgbClr val="0070C0"/>
                </a:solidFill>
                <a:latin typeface="Times New Roman" panose="02020603050405020304" pitchFamily="18" charset="0"/>
                <a:cs typeface="Times New Roman" panose="02020603050405020304" pitchFamily="18" charset="0"/>
              </a:rPr>
              <a:t>Қоғамдық сана және жеке сана</a:t>
            </a:r>
            <a:endParaRPr lang="ru-RU" altLang="en-US">
              <a:solidFill>
                <a:srgbClr val="0070C0"/>
              </a:solidFill>
              <a:latin typeface="Times New Roman" panose="02020603050405020304" pitchFamily="18" charset="0"/>
              <a:cs typeface="Times New Roman" panose="02020603050405020304" pitchFamily="18" charset="0"/>
            </a:endParaRPr>
          </a:p>
        </p:txBody>
      </p:sp>
      <p:sp>
        <p:nvSpPr>
          <p:cNvPr id="46083" name="Содержимое 2"/>
          <p:cNvSpPr>
            <a:spLocks noGrp="1"/>
          </p:cNvSpPr>
          <p:nvPr>
            <p:ph idx="1"/>
          </p:nvPr>
        </p:nvSpPr>
        <p:spPr>
          <a:xfrm>
            <a:off x="457200" y="1214438"/>
            <a:ext cx="8229600" cy="5357812"/>
          </a:xfrm>
        </p:spPr>
        <p:txBody>
          <a:bodyPr/>
          <a:lstStyle/>
          <a:p>
            <a:pPr algn="just">
              <a:buFontTx/>
              <a:buNone/>
            </a:pPr>
            <a:r>
              <a:rPr lang="kk-KZ" altLang="en-US"/>
              <a:t>	</a:t>
            </a:r>
            <a:r>
              <a:rPr lang="kk-KZ" altLang="en-US" sz="3000">
                <a:latin typeface="Times New Roman" panose="02020603050405020304" pitchFamily="18" charset="0"/>
                <a:cs typeface="Times New Roman" panose="02020603050405020304" pitchFamily="18" charset="0"/>
              </a:rPr>
              <a:t>Жеке сана мен қоғамдық сананың арақатынасын жеке мен тұтастың арақатынасы ретінде қарастыруға болады. Жеке сана қоғамдық сананың бөлігі, оның құрамында қоғамдық сананың элементтері ылғи да болады. Адам өмірге келгенде қоғамда өзіне дейін қалыптасқан өндірістік қатынастарға, қоғамның экономикалық негізіне ғана емес, рухани мәдениет пен мәдени құндылықтар дүниесіне қадам жасайды. Сондықтан да жеке шектеулерімен санасуға мәжбүр. </a:t>
            </a:r>
            <a:endParaRPr lang="ru-RU" altLang="en-US" sz="3000">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Содержимое 2"/>
          <p:cNvSpPr>
            <a:spLocks noGrp="1"/>
          </p:cNvSpPr>
          <p:nvPr>
            <p:ph idx="1"/>
          </p:nvPr>
        </p:nvSpPr>
        <p:spPr>
          <a:xfrm>
            <a:off x="457200" y="214313"/>
            <a:ext cx="8229600" cy="5911850"/>
          </a:xfrm>
        </p:spPr>
        <p:txBody>
          <a:bodyPr/>
          <a:lstStyle/>
          <a:p>
            <a:pPr marL="514350" indent="-514350" algn="just">
              <a:buFontTx/>
              <a:buAutoNum type="arabicParenR"/>
            </a:pPr>
            <a:r>
              <a:rPr lang="kk-KZ" altLang="en-US" sz="2800">
                <a:latin typeface="Times New Roman" panose="02020603050405020304" pitchFamily="18" charset="0"/>
                <a:cs typeface="Times New Roman" panose="02020603050405020304" pitchFamily="18" charset="0"/>
              </a:rPr>
              <a:t> Осы тұрғыдан қарастырғанда қоғамдық сана біршама өзінділікке ие, жеке санадан тәуелсіз, одан жоғары тұрды.</a:t>
            </a:r>
          </a:p>
          <a:p>
            <a:pPr marL="514350" indent="-514350" algn="just">
              <a:buFontTx/>
              <a:buAutoNum type="arabicParenR"/>
            </a:pPr>
            <a:r>
              <a:rPr lang="kk-KZ" altLang="en-US" sz="2800">
                <a:latin typeface="Times New Roman" panose="02020603050405020304" pitchFamily="18" charset="0"/>
                <a:cs typeface="Times New Roman" panose="02020603050405020304" pitchFamily="18" charset="0"/>
              </a:rPr>
              <a:t> Сонымен қатар, қоғамдық сана белгісіз бірдеңе емес. Әрбір нақты дәуірдің, әрбір халықтың қоғамдық санасының біршама “тұлғалық”, жекелік сипаты бар. Мысалы, әлемдік философия ғылымының дамуына Сократтың, Аристотельдің, Канттың, Гегельдің, Абайдың қосқан үлестері зор. Яғни, қоғамдық сана мен жеке сана өзара диалектикалық байланыста. Жеке сана қоғамдық сананы байытады, ал жеке сана қоғамдық сананың жетістіктері арқылы жетіліп, дамып отырады.</a:t>
            </a:r>
          </a:p>
          <a:p>
            <a:pPr marL="514350" indent="-514350" algn="just">
              <a:buFontTx/>
              <a:buNone/>
            </a:pPr>
            <a:endParaRPr lang="ru-RU" altLang="en-US" sz="2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Содержимое 2"/>
          <p:cNvSpPr>
            <a:spLocks noGrp="1"/>
          </p:cNvSpPr>
          <p:nvPr>
            <p:ph idx="1"/>
          </p:nvPr>
        </p:nvSpPr>
        <p:spPr>
          <a:xfrm>
            <a:off x="457200" y="214313"/>
            <a:ext cx="8229600" cy="6357937"/>
          </a:xfrm>
        </p:spPr>
        <p:txBody>
          <a:bodyPr/>
          <a:lstStyle/>
          <a:p>
            <a:pPr marL="514350" indent="-514350">
              <a:buFontTx/>
              <a:buNone/>
            </a:pPr>
            <a:r>
              <a:rPr lang="kk-KZ" altLang="en-US" sz="2800"/>
              <a:t>3</a:t>
            </a:r>
            <a:r>
              <a:rPr lang="kk-KZ" altLang="en-US" sz="2700">
                <a:latin typeface="Times New Roman" panose="02020603050405020304" pitchFamily="18" charset="0"/>
                <a:cs typeface="Times New Roman" panose="02020603050405020304" pitchFamily="18" charset="0"/>
              </a:rPr>
              <a:t>)   Мұндай байланыстың диалектикалық болатын себебі – ол қайшылықты. Жеке сана идеялар өндірісінің маңызды құрылымы бола отырып, кейде оған қарсы да тұрады, дәстүрлерге, үстемдік етіп отырған қоғамдық сананың ережелері мен қағидаларына қарсы әрекет жасайды және дамиды. Осылай болмаса, қоғамдық сананың прогрессивті болуы мүмкін емес, ол тоқырауға ұшырайды.</a:t>
            </a:r>
          </a:p>
          <a:p>
            <a:pPr marL="514350" indent="-514350">
              <a:buFontTx/>
              <a:buAutoNum type="arabicParenR" startAt="4"/>
            </a:pPr>
            <a:r>
              <a:rPr lang="kk-KZ" altLang="en-US" sz="2700">
                <a:latin typeface="Times New Roman" panose="02020603050405020304" pitchFamily="18" charset="0"/>
                <a:cs typeface="Times New Roman" panose="02020603050405020304" pitchFamily="18" charset="0"/>
              </a:rPr>
              <a:t>Қоғамдық сана мен жеке сананың бірлігі екеуінің де бір объектіні – қоғамдық болмысты бейнелейтіндігінен де көрінеді. Бірақ, мұндай бейнелеу мазмұны жағынан әр түрлі. Әрбір индивид қоғамдық сананы жалпының жекелік, өзіндік ерекшеліктер призмасы арқылы бейнелейді. </a:t>
            </a:r>
          </a:p>
          <a:p>
            <a:pPr marL="514350" indent="-514350">
              <a:buFontTx/>
              <a:buNone/>
            </a:pPr>
            <a:r>
              <a:rPr lang="kk-KZ" altLang="en-US" sz="2700">
                <a:latin typeface="Times New Roman" panose="02020603050405020304" pitchFamily="18" charset="0"/>
                <a:cs typeface="Times New Roman" panose="02020603050405020304" pitchFamily="18" charset="0"/>
              </a:rPr>
              <a:t>  </a:t>
            </a:r>
            <a:endParaRPr lang="ru-RU" altLang="en-US" sz="2700">
              <a:latin typeface="Times New Roman" panose="02020603050405020304" pitchFamily="18"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Содержимое 2"/>
          <p:cNvSpPr>
            <a:spLocks noGrp="1"/>
          </p:cNvSpPr>
          <p:nvPr>
            <p:ph idx="1"/>
          </p:nvPr>
        </p:nvSpPr>
        <p:spPr>
          <a:xfrm>
            <a:off x="457200" y="428625"/>
            <a:ext cx="8229600" cy="5697538"/>
          </a:xfrm>
        </p:spPr>
        <p:txBody>
          <a:bodyPr/>
          <a:lstStyle/>
          <a:p>
            <a:pPr marL="514350" indent="-514350">
              <a:buFontTx/>
              <a:buAutoNum type="arabicParenR" startAt="5"/>
            </a:pPr>
            <a:r>
              <a:rPr lang="kk-KZ" altLang="en-US">
                <a:latin typeface="Times New Roman" panose="02020603050405020304" pitchFamily="18" charset="0"/>
                <a:cs typeface="Times New Roman" panose="02020603050405020304" pitchFamily="18" charset="0"/>
              </a:rPr>
              <a:t>Жеке сана қоғамдық санаға толығымен кірмейді.</a:t>
            </a:r>
          </a:p>
          <a:p>
            <a:pPr marL="514350" indent="-514350">
              <a:buFontTx/>
              <a:buAutoNum type="arabicParenR" startAt="5"/>
            </a:pPr>
            <a:r>
              <a:rPr lang="kk-KZ" altLang="en-US">
                <a:latin typeface="Times New Roman" panose="02020603050405020304" pitchFamily="18" charset="0"/>
                <a:cs typeface="Times New Roman" panose="02020603050405020304" pitchFamily="18" charset="0"/>
              </a:rPr>
              <a:t> Қоғамдық сана мен жеке сананың арасындағы сәйкестік, үйлесімділік қоғам дамуының анықтаушы факторы болып табылады</a:t>
            </a:r>
            <a:r>
              <a:rPr lang="kk-KZ" altLang="en-US"/>
              <a:t>. </a:t>
            </a:r>
            <a:endParaRPr lang="ru-RU"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457200" y="785813"/>
            <a:ext cx="8229600" cy="4929187"/>
          </a:xfrm>
        </p:spPr>
        <p:txBody>
          <a:bodyPr/>
          <a:lstStyle/>
          <a:p>
            <a:pPr algn="just"/>
            <a:r>
              <a:rPr lang="kk-KZ" altLang="en-US" sz="2400">
                <a:latin typeface="Times New Roman" panose="02020603050405020304" pitchFamily="18" charset="0"/>
                <a:cs typeface="Times New Roman" panose="02020603050405020304" pitchFamily="18" charset="0"/>
              </a:rPr>
              <a:t>	</a:t>
            </a:r>
            <a:r>
              <a:rPr lang="kk-KZ" altLang="en-US" sz="4200" b="1" i="1">
                <a:solidFill>
                  <a:srgbClr val="00B050"/>
                </a:solidFill>
                <a:latin typeface="Times New Roman" panose="02020603050405020304" pitchFamily="18" charset="0"/>
                <a:cs typeface="Times New Roman" panose="02020603050405020304" pitchFamily="18" charset="0"/>
              </a:rPr>
              <a:t>Қоғамдық психология деп </a:t>
            </a:r>
            <a:r>
              <a:rPr lang="kk-KZ" altLang="en-US" sz="3600">
                <a:latin typeface="Times New Roman" panose="02020603050405020304" pitchFamily="18" charset="0"/>
                <a:cs typeface="Times New Roman" panose="02020603050405020304" pitchFamily="18" charset="0"/>
              </a:rPr>
              <a:t>– белгілі бір қызмет және басқа да жағдайлар арқылы біріктірілген адамдардың әлеуметтік көңіл-күйлері мен сезімдері, қоғамдық пікірлері, салт-дәстүрлері мен мінез-құлықтары және әлеуметтік әдеттері.</a:t>
            </a:r>
            <a:endParaRPr lang="ru-RU" alt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Содержимое 2"/>
          <p:cNvSpPr>
            <a:spLocks noGrp="1"/>
          </p:cNvSpPr>
          <p:nvPr>
            <p:ph idx="1"/>
          </p:nvPr>
        </p:nvSpPr>
        <p:spPr>
          <a:xfrm>
            <a:off x="457200" y="214313"/>
            <a:ext cx="8229600" cy="5911850"/>
          </a:xfrm>
        </p:spPr>
        <p:txBody>
          <a:bodyPr/>
          <a:lstStyle/>
          <a:p>
            <a:pPr algn="just">
              <a:buFontTx/>
              <a:buNone/>
            </a:pPr>
            <a:r>
              <a:rPr lang="kk-KZ" altLang="en-US" sz="2000">
                <a:latin typeface="Times New Roman" panose="02020603050405020304" pitchFamily="18" charset="0"/>
                <a:cs typeface="Times New Roman" panose="02020603050405020304" pitchFamily="18" charset="0"/>
              </a:rPr>
              <a:t>		</a:t>
            </a:r>
            <a:r>
              <a:rPr lang="kk-KZ" altLang="en-US" sz="2600">
                <a:solidFill>
                  <a:srgbClr val="FF0000"/>
                </a:solidFill>
                <a:latin typeface="Times New Roman" panose="02020603050405020304" pitchFamily="18" charset="0"/>
                <a:cs typeface="Times New Roman" panose="02020603050405020304" pitchFamily="18" charset="0"/>
              </a:rPr>
              <a:t>“Қоғамдық психология</a:t>
            </a:r>
            <a:r>
              <a:rPr lang="kk-KZ" altLang="en-US" sz="2600">
                <a:latin typeface="Times New Roman" panose="02020603050405020304" pitchFamily="18" charset="0"/>
                <a:cs typeface="Times New Roman" panose="02020603050405020304" pitchFamily="18" charset="0"/>
              </a:rPr>
              <a:t>” терминін ғылыми айналысқа итальяндық марксист </a:t>
            </a:r>
            <a:r>
              <a:rPr lang="kk-KZ" altLang="en-US" sz="2600">
                <a:solidFill>
                  <a:srgbClr val="FF0000"/>
                </a:solidFill>
                <a:latin typeface="Times New Roman" panose="02020603050405020304" pitchFamily="18" charset="0"/>
                <a:cs typeface="Times New Roman" panose="02020603050405020304" pitchFamily="18" charset="0"/>
              </a:rPr>
              <a:t>Антони Лабриола 1896 жылы </a:t>
            </a:r>
            <a:r>
              <a:rPr lang="kk-KZ" altLang="en-US" sz="2600">
                <a:latin typeface="Times New Roman" panose="02020603050405020304" pitchFamily="18" charset="0"/>
                <a:cs typeface="Times New Roman" panose="02020603050405020304" pitchFamily="18" charset="0"/>
              </a:rPr>
              <a:t>енгізіп, оны қоғамдық сананың бүкіл мазмұнына кіргізді. Бұл терминнің философиялық әдебиетте кеңінен тарауына орыс ойшылы</a:t>
            </a:r>
            <a:r>
              <a:rPr lang="kk-KZ" altLang="en-US" sz="2600">
                <a:solidFill>
                  <a:srgbClr val="FF0000"/>
                </a:solidFill>
                <a:latin typeface="Times New Roman" panose="02020603050405020304" pitchFamily="18" charset="0"/>
                <a:cs typeface="Times New Roman" panose="02020603050405020304" pitchFamily="18" charset="0"/>
              </a:rPr>
              <a:t> Г.Плеханов </a:t>
            </a:r>
            <a:r>
              <a:rPr lang="kk-KZ" altLang="en-US" sz="2600">
                <a:latin typeface="Times New Roman" panose="02020603050405020304" pitchFamily="18" charset="0"/>
                <a:cs typeface="Times New Roman" panose="02020603050405020304" pitchFamily="18" charset="0"/>
              </a:rPr>
              <a:t>үлкен үлес қосты. Ол “қоғамдық сана” терминін “қоғамдық психика” және “таптық идеология” деп бөліп, қоғамның психологиясын зерттеудің маңыздылығын атап көрсетті және онсыз құқық пен саяси мекемелердің тарихын, мәдениеттін, әдебиеттін, философияны сондай-ақ рухани құбылыстардың да тарихын түсіну мүмкін еместігін ескертті. Қазіргі кезеңде  қоғамдық психологияны зерттеумен әлеуметтік психология ғылымы айналысады</a:t>
            </a:r>
            <a:r>
              <a:rPr lang="kk-KZ" altLang="en-US" sz="2400">
                <a:latin typeface="Times New Roman" panose="02020603050405020304" pitchFamily="18" charset="0"/>
                <a:cs typeface="Times New Roman" panose="02020603050405020304" pitchFamily="18" charset="0"/>
              </a:rPr>
              <a:t>.</a:t>
            </a:r>
            <a:endParaRPr lang="ru-RU"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Заголовок 1"/>
          <p:cNvSpPr>
            <a:spLocks noGrp="1"/>
          </p:cNvSpPr>
          <p:nvPr>
            <p:ph type="title"/>
          </p:nvPr>
        </p:nvSpPr>
        <p:spPr/>
        <p:txBody>
          <a:bodyPr/>
          <a:lstStyle/>
          <a:p>
            <a:r>
              <a:rPr lang="kk-KZ" altLang="en-US" b="1">
                <a:solidFill>
                  <a:srgbClr val="FF0066"/>
                </a:solidFill>
                <a:latin typeface="Times New Roman" panose="02020603050405020304" pitchFamily="18" charset="0"/>
                <a:cs typeface="Times New Roman" panose="02020603050405020304" pitchFamily="18" charset="0"/>
              </a:rPr>
              <a:t>Теориялық сана</a:t>
            </a:r>
            <a:endParaRPr lang="ru-RU" altLang="en-US" b="1">
              <a:solidFill>
                <a:srgbClr val="FF0066"/>
              </a:solidFill>
              <a:latin typeface="Times New Roman" panose="02020603050405020304" pitchFamily="18" charset="0"/>
              <a:cs typeface="Times New Roman" panose="02020603050405020304" pitchFamily="18" charset="0"/>
            </a:endParaRPr>
          </a:p>
        </p:txBody>
      </p:sp>
      <p:sp>
        <p:nvSpPr>
          <p:cNvPr id="52227" name="Содержимое 2"/>
          <p:cNvSpPr>
            <a:spLocks noGrp="1"/>
          </p:cNvSpPr>
          <p:nvPr>
            <p:ph idx="1"/>
          </p:nvPr>
        </p:nvSpPr>
        <p:spPr/>
        <p:txBody>
          <a:bodyPr/>
          <a:lstStyle/>
          <a:p>
            <a:pPr algn="just">
              <a:buFontTx/>
              <a:buNone/>
            </a:pPr>
            <a:r>
              <a:rPr lang="kk-KZ" altLang="en-US"/>
              <a:t>		</a:t>
            </a:r>
            <a:r>
              <a:rPr lang="kk-KZ" altLang="en-US" sz="3600">
                <a:latin typeface="Times New Roman" panose="02020603050405020304" pitchFamily="18" charset="0"/>
                <a:cs typeface="Times New Roman" panose="02020603050405020304" pitchFamily="18" charset="0"/>
              </a:rPr>
              <a:t>Тоериялық сана –маңызды байланыстар мен заңдылықтардың ғылымда және қоғамдық сананың басқа формаларында бейнеленуі,ол тарихи және тоериялық алғышарттарға,рухани қызметке сүйенеді.</a:t>
            </a:r>
            <a:endParaRPr lang="ru-RU" altLang="en-US" sz="36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Содержимое 2"/>
          <p:cNvSpPr>
            <a:spLocks noGrp="1"/>
          </p:cNvSpPr>
          <p:nvPr>
            <p:ph idx="1"/>
          </p:nvPr>
        </p:nvSpPr>
        <p:spPr>
          <a:xfrm>
            <a:off x="0" y="714375"/>
            <a:ext cx="8786813" cy="5411788"/>
          </a:xfrm>
        </p:spPr>
        <p:txBody>
          <a:bodyPr/>
          <a:lstStyle/>
          <a:p>
            <a:pPr lvl="1" algn="just">
              <a:buFontTx/>
              <a:buNone/>
            </a:pPr>
            <a:r>
              <a:rPr lang="kk-KZ" altLang="en-US"/>
              <a:t>		      </a:t>
            </a:r>
            <a:r>
              <a:rPr lang="kk-KZ" altLang="en-US" sz="4000">
                <a:solidFill>
                  <a:srgbClr val="FFFF00"/>
                </a:solidFill>
                <a:latin typeface="Times New Roman" panose="02020603050405020304" pitchFamily="18" charset="0"/>
                <a:cs typeface="Times New Roman" panose="02020603050405020304" pitchFamily="18" charset="0"/>
              </a:rPr>
              <a:t>Мораль немесе адамгершіліктік сана </a:t>
            </a:r>
            <a:r>
              <a:rPr lang="kk-KZ" altLang="en-US" sz="4000">
                <a:latin typeface="Times New Roman" panose="02020603050405020304" pitchFamily="18" charset="0"/>
                <a:cs typeface="Times New Roman" panose="02020603050405020304" pitchFamily="18" charset="0"/>
              </a:rPr>
              <a:t>– адамдар өздерінің мінез- құлықтарында басшылыққа алатын,олардың бірін – біріне, қоғамдастықтың әртүрлі формаларына қатынасын білдіретін прициптердің, ережелердің, нормалардың жиынтығы.</a:t>
            </a:r>
            <a:endParaRPr lang="ru-RU" altLang="en-US" sz="400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Line 7"/>
          <p:cNvSpPr>
            <a:spLocks noChangeShapeType="1"/>
          </p:cNvSpPr>
          <p:nvPr/>
        </p:nvSpPr>
        <p:spPr bwMode="auto">
          <a:xfrm flipH="1">
            <a:off x="3419475" y="1484313"/>
            <a:ext cx="431800" cy="649287"/>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5" name="Line 8"/>
          <p:cNvSpPr>
            <a:spLocks noChangeShapeType="1"/>
          </p:cNvSpPr>
          <p:nvPr/>
        </p:nvSpPr>
        <p:spPr bwMode="auto">
          <a:xfrm>
            <a:off x="5580063" y="1484313"/>
            <a:ext cx="287337" cy="649287"/>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6" name="Text Box 10"/>
          <p:cNvSpPr txBox="1">
            <a:spLocks noChangeArrowheads="1"/>
          </p:cNvSpPr>
          <p:nvPr/>
        </p:nvSpPr>
        <p:spPr bwMode="auto">
          <a:xfrm>
            <a:off x="5435600" y="2133600"/>
            <a:ext cx="2879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kk-KZ" altLang="en-US" sz="3600"/>
              <a:t>идеалдылық</a:t>
            </a:r>
            <a:endParaRPr lang="ru-RU" altLang="en-US" sz="3600"/>
          </a:p>
        </p:txBody>
      </p:sp>
      <p:sp>
        <p:nvSpPr>
          <p:cNvPr id="8197" name="Text Box 11"/>
          <p:cNvSpPr txBox="1">
            <a:spLocks noChangeArrowheads="1"/>
          </p:cNvSpPr>
          <p:nvPr/>
        </p:nvSpPr>
        <p:spPr bwMode="auto">
          <a:xfrm>
            <a:off x="1116013" y="2133600"/>
            <a:ext cx="3241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kk-KZ" altLang="en-US" sz="3600"/>
              <a:t>материалдық</a:t>
            </a:r>
            <a:endParaRPr lang="ru-RU" altLang="en-US" sz="3600"/>
          </a:p>
        </p:txBody>
      </p:sp>
      <p:sp>
        <p:nvSpPr>
          <p:cNvPr id="8198" name="AutoShape 12"/>
          <p:cNvSpPr>
            <a:spLocks noChangeArrowheads="1"/>
          </p:cNvSpPr>
          <p:nvPr/>
        </p:nvSpPr>
        <p:spPr bwMode="auto">
          <a:xfrm>
            <a:off x="2195513" y="0"/>
            <a:ext cx="4895850" cy="1584325"/>
          </a:xfrm>
          <a:prstGeom prst="ribbon">
            <a:avLst>
              <a:gd name="adj1" fmla="val 17065"/>
              <a:gd name="adj2" fmla="val 71426"/>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199" name="Text Box 13"/>
          <p:cNvSpPr txBox="1">
            <a:spLocks noChangeArrowheads="1"/>
          </p:cNvSpPr>
          <p:nvPr/>
        </p:nvSpPr>
        <p:spPr bwMode="auto">
          <a:xfrm>
            <a:off x="3059113" y="333375"/>
            <a:ext cx="32400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kk-KZ" altLang="en-US" sz="5400" b="1">
                <a:solidFill>
                  <a:schemeClr val="tx2"/>
                </a:solidFill>
              </a:rPr>
              <a:t>Болмыс</a:t>
            </a:r>
            <a:endParaRPr lang="ru-RU" altLang="en-US" sz="5400" b="1">
              <a:solidFill>
                <a:schemeClr val="tx2"/>
              </a:solidFill>
            </a:endParaRPr>
          </a:p>
        </p:txBody>
      </p:sp>
      <p:sp>
        <p:nvSpPr>
          <p:cNvPr id="8200" name="Line 15"/>
          <p:cNvSpPr>
            <a:spLocks noChangeShapeType="1"/>
          </p:cNvSpPr>
          <p:nvPr/>
        </p:nvSpPr>
        <p:spPr bwMode="auto">
          <a:xfrm flipH="1">
            <a:off x="1187450" y="2708275"/>
            <a:ext cx="647700" cy="6492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1" name="Line 16"/>
          <p:cNvSpPr>
            <a:spLocks noChangeShapeType="1"/>
          </p:cNvSpPr>
          <p:nvPr/>
        </p:nvSpPr>
        <p:spPr bwMode="auto">
          <a:xfrm>
            <a:off x="2700338" y="2708275"/>
            <a:ext cx="0" cy="7207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Line 17"/>
          <p:cNvSpPr>
            <a:spLocks noChangeShapeType="1"/>
          </p:cNvSpPr>
          <p:nvPr/>
        </p:nvSpPr>
        <p:spPr bwMode="auto">
          <a:xfrm>
            <a:off x="3419475" y="2708275"/>
            <a:ext cx="504825" cy="6492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3" name="Line 18"/>
          <p:cNvSpPr>
            <a:spLocks noChangeShapeType="1"/>
          </p:cNvSpPr>
          <p:nvPr/>
        </p:nvSpPr>
        <p:spPr bwMode="auto">
          <a:xfrm flipH="1">
            <a:off x="6084888" y="2636838"/>
            <a:ext cx="215900" cy="7207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4" name="Line 19"/>
          <p:cNvSpPr>
            <a:spLocks noChangeShapeType="1"/>
          </p:cNvSpPr>
          <p:nvPr/>
        </p:nvSpPr>
        <p:spPr bwMode="auto">
          <a:xfrm>
            <a:off x="7524750" y="2636838"/>
            <a:ext cx="431800" cy="7921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5" name="Line 20"/>
          <p:cNvSpPr>
            <a:spLocks noChangeShapeType="1"/>
          </p:cNvSpPr>
          <p:nvPr/>
        </p:nvSpPr>
        <p:spPr bwMode="auto">
          <a:xfrm>
            <a:off x="4500563" y="1557338"/>
            <a:ext cx="71437" cy="172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6" name="Line 21"/>
          <p:cNvSpPr>
            <a:spLocks noChangeShapeType="1"/>
          </p:cNvSpPr>
          <p:nvPr/>
        </p:nvSpPr>
        <p:spPr bwMode="auto">
          <a:xfrm>
            <a:off x="4572000" y="4149725"/>
            <a:ext cx="0" cy="7191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7" name="Text Box 22"/>
          <p:cNvSpPr txBox="1">
            <a:spLocks noChangeArrowheads="1"/>
          </p:cNvSpPr>
          <p:nvPr/>
        </p:nvSpPr>
        <p:spPr bwMode="auto">
          <a:xfrm>
            <a:off x="395288" y="3429000"/>
            <a:ext cx="1368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kk-KZ" altLang="en-US" sz="2000"/>
              <a:t>“Бірінші табиғат”</a:t>
            </a:r>
            <a:endParaRPr lang="ru-RU" altLang="en-US" sz="2000"/>
          </a:p>
        </p:txBody>
      </p:sp>
      <p:sp>
        <p:nvSpPr>
          <p:cNvPr id="8208" name="Text Box 23"/>
          <p:cNvSpPr txBox="1">
            <a:spLocks noChangeArrowheads="1"/>
          </p:cNvSpPr>
          <p:nvPr/>
        </p:nvSpPr>
        <p:spPr bwMode="auto">
          <a:xfrm>
            <a:off x="2051050" y="3429000"/>
            <a:ext cx="12969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kk-KZ" altLang="en-US" sz="2000"/>
              <a:t>“Екінші табиғат”</a:t>
            </a:r>
            <a:endParaRPr lang="ru-RU" altLang="en-US" sz="2000"/>
          </a:p>
        </p:txBody>
      </p:sp>
      <p:sp>
        <p:nvSpPr>
          <p:cNvPr id="8209" name="Text Box 24"/>
          <p:cNvSpPr txBox="1">
            <a:spLocks noChangeArrowheads="1"/>
          </p:cNvSpPr>
          <p:nvPr/>
        </p:nvSpPr>
        <p:spPr bwMode="auto">
          <a:xfrm>
            <a:off x="3779838" y="3284538"/>
            <a:ext cx="15128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kk-KZ" altLang="en-US" sz="2400"/>
              <a:t>Адам болмысы</a:t>
            </a:r>
            <a:endParaRPr lang="ru-RU" altLang="en-US" sz="2400"/>
          </a:p>
        </p:txBody>
      </p:sp>
      <p:sp>
        <p:nvSpPr>
          <p:cNvPr id="8210" name="Text Box 26"/>
          <p:cNvSpPr txBox="1">
            <a:spLocks noChangeArrowheads="1"/>
          </p:cNvSpPr>
          <p:nvPr/>
        </p:nvSpPr>
        <p:spPr bwMode="auto">
          <a:xfrm>
            <a:off x="5292725" y="3357563"/>
            <a:ext cx="20161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kk-KZ" altLang="en-US" sz="2000"/>
              <a:t>Субъективтік рух</a:t>
            </a:r>
            <a:endParaRPr lang="ru-RU" altLang="en-US" sz="2000"/>
          </a:p>
        </p:txBody>
      </p:sp>
      <p:sp>
        <p:nvSpPr>
          <p:cNvPr id="8211" name="Text Box 27"/>
          <p:cNvSpPr txBox="1">
            <a:spLocks noChangeArrowheads="1"/>
          </p:cNvSpPr>
          <p:nvPr/>
        </p:nvSpPr>
        <p:spPr bwMode="auto">
          <a:xfrm>
            <a:off x="7308850" y="3357563"/>
            <a:ext cx="1692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kk-KZ" altLang="en-US" sz="2000"/>
              <a:t>Объективтік рух</a:t>
            </a:r>
            <a:endParaRPr lang="ru-RU" altLang="en-US" sz="2000"/>
          </a:p>
        </p:txBody>
      </p:sp>
      <p:sp>
        <p:nvSpPr>
          <p:cNvPr id="8212" name="Text Box 29"/>
          <p:cNvSpPr txBox="1">
            <a:spLocks noChangeArrowheads="1"/>
          </p:cNvSpPr>
          <p:nvPr/>
        </p:nvSpPr>
        <p:spPr bwMode="auto">
          <a:xfrm>
            <a:off x="3563938" y="5013325"/>
            <a:ext cx="2089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kk-KZ" altLang="en-US" sz="2000"/>
              <a:t>Әлеуметтік болмыс</a:t>
            </a:r>
            <a:endParaRPr lang="ru-RU" altLang="en-US" sz="2000"/>
          </a:p>
        </p:txBody>
      </p:sp>
      <p:sp>
        <p:nvSpPr>
          <p:cNvPr id="8213" name="Line 30"/>
          <p:cNvSpPr>
            <a:spLocks noChangeShapeType="1"/>
          </p:cNvSpPr>
          <p:nvPr/>
        </p:nvSpPr>
        <p:spPr bwMode="auto">
          <a:xfrm flipH="1">
            <a:off x="5076825" y="2708275"/>
            <a:ext cx="503238" cy="6492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cover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Содержимое 2"/>
          <p:cNvSpPr>
            <a:spLocks noGrp="1"/>
          </p:cNvSpPr>
          <p:nvPr>
            <p:ph idx="1"/>
          </p:nvPr>
        </p:nvSpPr>
        <p:spPr>
          <a:xfrm>
            <a:off x="457200" y="214313"/>
            <a:ext cx="8229600" cy="6286500"/>
          </a:xfrm>
        </p:spPr>
        <p:txBody>
          <a:bodyPr/>
          <a:lstStyle/>
          <a:p>
            <a:pPr algn="ctr">
              <a:buFontTx/>
              <a:buNone/>
            </a:pPr>
            <a:r>
              <a:rPr lang="kk-KZ" altLang="en-US" sz="2700"/>
              <a:t>		</a:t>
            </a:r>
            <a:r>
              <a:rPr lang="kk-KZ" altLang="en-US" b="1">
                <a:solidFill>
                  <a:srgbClr val="FFFF00"/>
                </a:solidFill>
                <a:latin typeface="Times New Roman" panose="02020603050405020304" pitchFamily="18" charset="0"/>
                <a:cs typeface="Times New Roman" panose="02020603050405020304" pitchFamily="18" charset="0"/>
              </a:rPr>
              <a:t>Моральдың пайда болуы туралы бірнеше концепциялар бар:</a:t>
            </a:r>
          </a:p>
          <a:p>
            <a:pPr>
              <a:buFont typeface="Wingdings" panose="05000000000000000000" pitchFamily="2" charset="2"/>
              <a:buChar char="v"/>
            </a:pPr>
            <a:r>
              <a:rPr lang="kk-KZ" altLang="en-US" sz="2700" b="1">
                <a:solidFill>
                  <a:srgbClr val="FFFF00"/>
                </a:solidFill>
                <a:latin typeface="Times New Roman" panose="02020603050405020304" pitchFamily="18" charset="0"/>
                <a:cs typeface="Times New Roman" panose="02020603050405020304" pitchFamily="18" charset="0"/>
              </a:rPr>
              <a:t>Діни</a:t>
            </a:r>
            <a:r>
              <a:rPr lang="kk-KZ" altLang="en-US" sz="2700">
                <a:solidFill>
                  <a:srgbClr val="FFFF00"/>
                </a:solidFill>
                <a:latin typeface="Times New Roman" panose="02020603050405020304" pitchFamily="18" charset="0"/>
                <a:cs typeface="Times New Roman" panose="02020603050405020304" pitchFamily="18" charset="0"/>
              </a:rPr>
              <a:t> </a:t>
            </a:r>
            <a:r>
              <a:rPr lang="kk-KZ" altLang="en-US" sz="2700">
                <a:latin typeface="Times New Roman" panose="02020603050405020304" pitchFamily="18" charset="0"/>
                <a:cs typeface="Times New Roman" panose="02020603050405020304" pitchFamily="18" charset="0"/>
              </a:rPr>
              <a:t>түсінік бойынша,адамгершілік заң адамға сырттан,құдайдан беріледі.</a:t>
            </a:r>
          </a:p>
          <a:p>
            <a:pPr>
              <a:buFont typeface="Wingdings" panose="05000000000000000000" pitchFamily="2" charset="2"/>
              <a:buChar char="v"/>
            </a:pPr>
            <a:r>
              <a:rPr lang="kk-KZ" altLang="en-US" sz="2700" b="1">
                <a:solidFill>
                  <a:srgbClr val="FFFF00"/>
                </a:solidFill>
                <a:latin typeface="Times New Roman" panose="02020603050405020304" pitchFamily="18" charset="0"/>
                <a:cs typeface="Times New Roman" panose="02020603050405020304" pitchFamily="18" charset="0"/>
              </a:rPr>
              <a:t>Эмпирикалық</a:t>
            </a:r>
            <a:r>
              <a:rPr lang="kk-KZ" altLang="en-US" sz="2700">
                <a:latin typeface="Times New Roman" panose="02020603050405020304" pitchFamily="18" charset="0"/>
                <a:cs typeface="Times New Roman" panose="02020603050405020304" pitchFamily="18" charset="0"/>
              </a:rPr>
              <a:t> концепция адамның, оның тәжірибесінің,тарихының дамуының,әдет-ғұрыптары мен дәстүрлерінің қалыптасуының жемісі деп түсіндіріледі.</a:t>
            </a:r>
          </a:p>
          <a:p>
            <a:pPr>
              <a:buFont typeface="Wingdings" panose="05000000000000000000" pitchFamily="2" charset="2"/>
              <a:buChar char="v"/>
            </a:pPr>
            <a:r>
              <a:rPr lang="kk-KZ" altLang="en-US" sz="2700" b="1">
                <a:solidFill>
                  <a:srgbClr val="FFFF00"/>
                </a:solidFill>
                <a:latin typeface="Times New Roman" panose="02020603050405020304" pitchFamily="18" charset="0"/>
                <a:cs typeface="Times New Roman" panose="02020603050405020304" pitchFamily="18" charset="0"/>
              </a:rPr>
              <a:t>Автономдық</a:t>
            </a:r>
            <a:r>
              <a:rPr lang="kk-KZ" altLang="en-US" sz="2700">
                <a:latin typeface="Times New Roman" panose="02020603050405020304" pitchFamily="18" charset="0"/>
                <a:cs typeface="Times New Roman" panose="02020603050405020304" pitchFamily="18" charset="0"/>
              </a:rPr>
              <a:t> концепция бойынша мораль адамға әуелден,генетикалық деңгейде берілген,сондықтан ол салыстырмалытүрде өзгеріске көп ұшырамайды және адамдардың индивидуальдік сапаларына байланысты әрбір адамда әртүрлі болады.</a:t>
            </a:r>
            <a:endParaRPr lang="ru-RU" altLang="en-US" sz="2700">
              <a:latin typeface="Times New Roman" panose="02020603050405020304" pitchFamily="18" charset="0"/>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288" y="333375"/>
            <a:ext cx="8291512" cy="6119813"/>
          </a:xfrm>
        </p:spPr>
        <p:txBody>
          <a:bodyPr/>
          <a:lstStyle/>
          <a:p>
            <a:pPr marL="0" indent="0">
              <a:buFontTx/>
              <a:buNone/>
            </a:pPr>
            <a:r>
              <a:rPr lang="kk-KZ" altLang="en-US" sz="1200" b="1">
                <a:latin typeface="Times New Roman" panose="02020603050405020304" pitchFamily="18" charset="0"/>
                <a:cs typeface="Times New Roman" panose="02020603050405020304" pitchFamily="18" charset="0"/>
              </a:rPr>
              <a:t>ӘДЕБИЕТТЕР:</a:t>
            </a:r>
            <a:endParaRPr lang="ru-RU" altLang="en-US" sz="1200">
              <a:latin typeface="Times New Roman" panose="02020603050405020304" pitchFamily="18" charset="0"/>
              <a:cs typeface="Times New Roman" panose="02020603050405020304" pitchFamily="18" charset="0"/>
            </a:endParaRPr>
          </a:p>
          <a:p>
            <a:pPr marL="0" indent="0">
              <a:buFontTx/>
              <a:buNone/>
            </a:pPr>
            <a:r>
              <a:rPr lang="kk-KZ" altLang="en-US" sz="1200">
                <a:latin typeface="Times New Roman" panose="02020603050405020304" pitchFamily="18" charset="0"/>
                <a:cs typeface="Times New Roman" panose="02020603050405020304" pitchFamily="18" charset="0"/>
              </a:rPr>
              <a:t> </a:t>
            </a:r>
            <a:endParaRPr lang="ru-RU" altLang="en-US" sz="1200">
              <a:latin typeface="Times New Roman" panose="02020603050405020304" pitchFamily="18" charset="0"/>
              <a:cs typeface="Times New Roman" panose="02020603050405020304" pitchFamily="18" charset="0"/>
            </a:endParaRPr>
          </a:p>
          <a:p>
            <a:pPr marL="0" indent="0">
              <a:buFontTx/>
              <a:buNone/>
            </a:pPr>
            <a:r>
              <a:rPr lang="kk-KZ" altLang="en-US" sz="1200">
                <a:latin typeface="Times New Roman" panose="02020603050405020304" pitchFamily="18" charset="0"/>
                <a:cs typeface="Times New Roman" panose="02020603050405020304" pitchFamily="18" charset="0"/>
              </a:rPr>
              <a:t>НЕГІЗГІ:</a:t>
            </a:r>
            <a:endParaRPr lang="ru-RU" altLang="en-US" sz="1200">
              <a:latin typeface="Times New Roman" panose="02020603050405020304" pitchFamily="18" charset="0"/>
              <a:cs typeface="Times New Roman" panose="02020603050405020304" pitchFamily="18" charset="0"/>
            </a:endParaRPr>
          </a:p>
          <a:p>
            <a:pPr marL="0" indent="0">
              <a:buFontTx/>
              <a:buNone/>
            </a:pPr>
            <a:r>
              <a:rPr lang="kk-KZ" altLang="en-US" sz="1200">
                <a:latin typeface="Times New Roman" panose="02020603050405020304" pitchFamily="18" charset="0"/>
                <a:cs typeface="Times New Roman" panose="02020603050405020304" pitchFamily="18" charset="0"/>
              </a:rPr>
              <a:t>1.АНТОЛОГИЯ МИРОВОЙ ФИЛОСОФИИ. В 4-Х. Т. М: МЫСЛЬ, 1969-1972.</a:t>
            </a:r>
            <a:endParaRPr lang="ru-RU" altLang="en-US" sz="1200">
              <a:latin typeface="Times New Roman" panose="02020603050405020304" pitchFamily="18" charset="0"/>
              <a:cs typeface="Times New Roman" panose="02020603050405020304" pitchFamily="18" charset="0"/>
            </a:endParaRPr>
          </a:p>
          <a:p>
            <a:pPr marL="0" indent="0">
              <a:buFontTx/>
              <a:buNone/>
            </a:pPr>
            <a:r>
              <a:rPr lang="kk-KZ" altLang="en-US" sz="1200">
                <a:latin typeface="Times New Roman" panose="02020603050405020304" pitchFamily="18" charset="0"/>
                <a:cs typeface="Times New Roman" panose="02020603050405020304" pitchFamily="18" charset="0"/>
              </a:rPr>
              <a:t>2.БАРУЛИН В. С. СОЦИАЛЬНАЯ ФИЛОСОФИЯ. М., 2000.</a:t>
            </a:r>
            <a:endParaRPr lang="ru-RU" altLang="en-US" sz="1200">
              <a:latin typeface="Times New Roman" panose="02020603050405020304" pitchFamily="18" charset="0"/>
              <a:cs typeface="Times New Roman" panose="02020603050405020304" pitchFamily="18" charset="0"/>
            </a:endParaRPr>
          </a:p>
          <a:p>
            <a:pPr marL="0" indent="0">
              <a:buFontTx/>
              <a:buNone/>
            </a:pPr>
            <a:r>
              <a:rPr lang="kk-KZ" altLang="en-US" sz="1200">
                <a:latin typeface="Times New Roman" panose="02020603050405020304" pitchFamily="18" charset="0"/>
                <a:cs typeface="Times New Roman" panose="02020603050405020304" pitchFamily="18" charset="0"/>
              </a:rPr>
              <a:t>3.БЕРДЯЕВ Н. О РАБСТВЕ И СВОБОДЕ ЧЕЛОВЕКА // БЕРДЯЕВ Н. ЦАРСТВО ДУХА И ЦАРСТВО КЕСАРЯ. М., 1995.</a:t>
            </a:r>
            <a:endParaRPr lang="ru-RU" altLang="en-US" sz="1200">
              <a:latin typeface="Times New Roman" panose="02020603050405020304" pitchFamily="18" charset="0"/>
              <a:cs typeface="Times New Roman" panose="02020603050405020304" pitchFamily="18" charset="0"/>
            </a:endParaRPr>
          </a:p>
          <a:p>
            <a:pPr marL="0" indent="0">
              <a:buFontTx/>
              <a:buNone/>
            </a:pPr>
            <a:r>
              <a:rPr lang="kk-KZ" altLang="en-US" sz="1200">
                <a:latin typeface="Times New Roman" panose="02020603050405020304" pitchFamily="18" charset="0"/>
                <a:cs typeface="Times New Roman" panose="02020603050405020304" pitchFamily="18" charset="0"/>
              </a:rPr>
              <a:t>ҚОСЫМША:</a:t>
            </a:r>
            <a:endParaRPr lang="ru-RU" altLang="en-US" sz="1200">
              <a:latin typeface="Times New Roman" panose="02020603050405020304" pitchFamily="18" charset="0"/>
              <a:cs typeface="Times New Roman" panose="02020603050405020304" pitchFamily="18" charset="0"/>
            </a:endParaRPr>
          </a:p>
          <a:p>
            <a:pPr marL="0" indent="0">
              <a:buFontTx/>
              <a:buNone/>
            </a:pPr>
            <a:r>
              <a:rPr lang="ru-RU" altLang="en-US" sz="1200">
                <a:latin typeface="Times New Roman" panose="02020603050405020304" pitchFamily="18" charset="0"/>
                <a:cs typeface="Times New Roman" panose="02020603050405020304" pitchFamily="18" charset="0"/>
              </a:rPr>
              <a:t>         1.   </a:t>
            </a:r>
            <a:r>
              <a:rPr lang="ru-MD" altLang="en-US" sz="1200">
                <a:latin typeface="Times New Roman" panose="02020603050405020304" pitchFamily="18" charset="0"/>
                <a:cs typeface="Times New Roman" panose="02020603050405020304" pitchFamily="18" charset="0"/>
              </a:rPr>
              <a:t>АЛЬЖАНОВА У.К., БЕГАЛИНОВА К.К. ИСТОРИЯ ФИЛОСОФИИ. АЛМАТЫ, 2001.</a:t>
            </a:r>
            <a:endParaRPr lang="ru-RU" altLang="en-US" sz="1200">
              <a:latin typeface="Times New Roman" panose="02020603050405020304" pitchFamily="18" charset="0"/>
              <a:cs typeface="Times New Roman" panose="02020603050405020304" pitchFamily="18" charset="0"/>
            </a:endParaRPr>
          </a:p>
          <a:p>
            <a:pPr marL="0" indent="0">
              <a:buFontTx/>
              <a:buNone/>
            </a:pPr>
            <a:r>
              <a:rPr lang="ru-RU" altLang="en-US" sz="1200">
                <a:latin typeface="Times New Roman" panose="02020603050405020304" pitchFamily="18" charset="0"/>
                <a:cs typeface="Times New Roman" panose="02020603050405020304" pitchFamily="18" charset="0"/>
              </a:rPr>
              <a:t>         2.      </a:t>
            </a:r>
            <a:r>
              <a:rPr lang="kk-KZ" altLang="en-US" sz="1200">
                <a:latin typeface="Times New Roman" panose="02020603050405020304" pitchFamily="18" charset="0"/>
                <a:cs typeface="Times New Roman" panose="02020603050405020304" pitchFamily="18" charset="0"/>
              </a:rPr>
              <a:t>ҒАБИТОВ Т. Х.  ФИЛОСОФИЯ  АЛМАТЫ, 2005.</a:t>
            </a:r>
            <a:endParaRPr lang="ru-RU" altLang="en-US" sz="1200">
              <a:latin typeface="Times New Roman" panose="02020603050405020304" pitchFamily="18" charset="0"/>
              <a:cs typeface="Times New Roman" panose="02020603050405020304" pitchFamily="18" charset="0"/>
            </a:endParaRPr>
          </a:p>
          <a:p>
            <a:pPr marL="0" indent="0">
              <a:buFontTx/>
              <a:buNone/>
            </a:pPr>
            <a:r>
              <a:rPr lang="kk-KZ" altLang="en-US" sz="1200">
                <a:latin typeface="Times New Roman" panose="02020603050405020304" pitchFamily="18" charset="0"/>
                <a:cs typeface="Times New Roman" panose="02020603050405020304" pitchFamily="18" charset="0"/>
              </a:rPr>
              <a:t> </a:t>
            </a:r>
            <a:r>
              <a:rPr lang="ru-MD" altLang="en-US" sz="1200">
                <a:latin typeface="Times New Roman" panose="02020603050405020304" pitchFamily="18" charset="0"/>
                <a:cs typeface="Times New Roman" panose="02020603050405020304" pitchFamily="18" charset="0"/>
              </a:rPr>
              <a:t>3.   ӘБІШЕВ Қ. ФИЛОСОФИЯ. АЛМАТЫ. 2001</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4.   БЕГАЛИНОВА К.К. ИСТОРИЯ ВОСТОЧНОЙ ФИЛОСОФИИ. СЕМИПАЛАТИНСК, 2000.</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5.   МЫРЗАЛЫ С, ФИЛОСОФИЯ. АЛМАТЫ, </a:t>
            </a:r>
            <a:r>
              <a:rPr lang="kk-KZ" altLang="en-US" sz="1200">
                <a:latin typeface="Times New Roman" panose="02020603050405020304" pitchFamily="18" charset="0"/>
                <a:cs typeface="Times New Roman" panose="02020603050405020304" pitchFamily="18" charset="0"/>
              </a:rPr>
              <a:t>2009</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6..   Ж.АЛТАЙ, А.ҚАСАБЕК, Қ.МҰҚАМБЕТӘЛИ. ФИЛОЛСОФИЯ ТАРИХЫ. АЛМАТЫ, 1999.</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7.   СПИРКИН А.Г. ФИЛОСОФИЯ М., 2</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8.   ТҰРҒЫНБАЕВ Ә. Х. ФИЛОСОФИЯ АЛМАТЫ, 2001.</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b="1">
                <a:latin typeface="Times New Roman" panose="02020603050405020304" pitchFamily="18" charset="0"/>
                <a:cs typeface="Times New Roman" panose="02020603050405020304" pitchFamily="18" charset="0"/>
              </a:rPr>
              <a:t>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b="1">
                <a:latin typeface="Times New Roman" panose="02020603050405020304" pitchFamily="18" charset="0"/>
                <a:cs typeface="Times New Roman" panose="02020603050405020304" pitchFamily="18" charset="0"/>
              </a:rPr>
              <a:t>   ПРОБЛЕМАЛЫҚ СҰРАҚТАР</a:t>
            </a:r>
          </a:p>
          <a:p>
            <a:pPr marL="0" indent="0">
              <a:buFontTx/>
              <a:buNone/>
            </a:pPr>
            <a:r>
              <a:rPr lang="ru-MD" altLang="en-US" sz="1200" b="1">
                <a:latin typeface="Times New Roman" panose="02020603050405020304" pitchFamily="18" charset="0"/>
                <a:cs typeface="Times New Roman" panose="02020603050405020304" pitchFamily="18" charset="0"/>
              </a:rPr>
              <a:t>ПІКІР-ТАЛАСҚА АРНАЛҒАН</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1БОЛМЫС ДЕГЕНІМІЗ НЕ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2БОЛМЫС ПЕН БОЛМЫС ЕМЕСТІЊ АРАЌАТЫНАСЫ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3БОЛМЫС ±ЃЫМЫН ФИЛОСОФИЯЃА АЛЃАШ ЕНГІЗГЕН КІМ?</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4 ОНТОЛОГИЯ ДЕГЕНІМІЗ НЕ ?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5 ОНТОЛОГИЯНЫЊ НЕГІЗГІ Т‰РЛЕРІН АТАЊЫЗ ?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6 БОЛМЫС ЖЄНЕ БОЛМЫС ЕМЕС МЄСЕЛЕСІ  ТУРАСЫНДА НЕ  ±ЌТЫЊЫЗ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MD" altLang="en-US" sz="1200">
                <a:latin typeface="Times New Roman" panose="02020603050405020304" pitchFamily="18" charset="0"/>
                <a:cs typeface="Times New Roman" panose="02020603050405020304" pitchFamily="18" charset="0"/>
              </a:rPr>
              <a:t>                   7АДАМ БОЛМЫСЫНЫЊ µЗІНДІК ЕРЕКШЕЛІКТЕРІ  НЕДЕ ?</a:t>
            </a:r>
            <a:endParaRPr lang="ru-RU" altLang="en-US" sz="1200">
              <a:latin typeface="Times New Roman" panose="02020603050405020304" pitchFamily="18" charset="0"/>
              <a:cs typeface="Times New Roman" panose="02020603050405020304" pitchFamily="18" charset="0"/>
            </a:endParaRPr>
          </a:p>
          <a:p>
            <a:pPr marL="0" indent="0">
              <a:buFontTx/>
              <a:buNone/>
            </a:pPr>
            <a:r>
              <a:rPr lang="ru-RU" altLang="en-US" sz="1200">
                <a:latin typeface="Times New Roman" panose="02020603050405020304" pitchFamily="18" charset="0"/>
                <a:cs typeface="Times New Roman" panose="02020603050405020304" pitchFamily="18" charset="0"/>
              </a:rPr>
              <a:t> </a:t>
            </a:r>
          </a:p>
          <a:p>
            <a:pPr marL="0" indent="0">
              <a:buFontTx/>
              <a:buNone/>
            </a:pPr>
            <a:endParaRPr lang="ru-RU" altLang="en-US" sz="1200">
              <a:latin typeface="Times New Roman" panose="02020603050405020304" pitchFamily="18" charset="0"/>
              <a:cs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4"/>
          <p:cNvSpPr txBox="1">
            <a:spLocks noChangeArrowheads="1"/>
          </p:cNvSpPr>
          <p:nvPr/>
        </p:nvSpPr>
        <p:spPr bwMode="auto">
          <a:xfrm>
            <a:off x="971550" y="2781300"/>
            <a:ext cx="7315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altLang="en-US" sz="4400" i="1">
                <a:solidFill>
                  <a:srgbClr val="FF0066"/>
                </a:solidFill>
              </a:rPr>
              <a:t>Назарларыңызға рахмет!!!</a:t>
            </a:r>
            <a:endParaRPr lang="ru-RU" altLang="en-US" sz="4400" i="1">
              <a:solidFill>
                <a:srgbClr val="FF006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ru-MD" altLang="en-US" sz="5400"/>
              <a:t>Субстанция</a:t>
            </a:r>
            <a:r>
              <a:rPr lang="en-US" altLang="en-US" sz="5400"/>
              <a:t>-</a:t>
            </a:r>
            <a:endParaRPr lang="ru-RU" altLang="en-US" sz="5400"/>
          </a:p>
        </p:txBody>
      </p:sp>
      <p:sp>
        <p:nvSpPr>
          <p:cNvPr id="50179" name="Rectangle 3"/>
          <p:cNvSpPr>
            <a:spLocks noGrp="1" noChangeArrowheads="1"/>
          </p:cNvSpPr>
          <p:nvPr>
            <p:ph type="body" idx="1"/>
          </p:nvPr>
        </p:nvSpPr>
        <p:spPr/>
        <p:txBody>
          <a:bodyPr/>
          <a:lstStyle/>
          <a:p>
            <a:pPr eaLnBrk="1" hangingPunct="1">
              <a:buFontTx/>
              <a:buNone/>
            </a:pPr>
            <a:r>
              <a:rPr lang="ru-MD" altLang="en-US" sz="4400"/>
              <a:t> </a:t>
            </a:r>
          </a:p>
          <a:p>
            <a:pPr eaLnBrk="1" hangingPunct="1">
              <a:buFontTx/>
              <a:buNone/>
            </a:pPr>
            <a:r>
              <a:rPr lang="ru-MD" altLang="en-US" sz="4400"/>
              <a:t>  дүниедегі барлық нәрселердің бастапқы мәнінің пайда болу негізін түсіндіреді. </a:t>
            </a:r>
            <a:endParaRPr lang="ru-RU" altLang="en-US" sz="440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800" fill="hold">
                                          <p:stCondLst>
                                            <p:cond delay="0"/>
                                          </p:stCondLst>
                                        </p:cTn>
                                        <p:tgtEl>
                                          <p:spTgt spid="5017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01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0179">
                                            <p:txEl>
                                              <p:pRg st="0" end="0"/>
                                            </p:txEl>
                                          </p:spTgt>
                                        </p:tgtEl>
                                        <p:attrNameLst>
                                          <p:attrName>style.visibility</p:attrName>
                                        </p:attrNameLst>
                                      </p:cBhvr>
                                      <p:to>
                                        <p:strVal val="visible"/>
                                      </p:to>
                                    </p:set>
                                    <p:animEffect transition="in" filter="fade">
                                      <p:cBhvr>
                                        <p:cTn id="13" dur="1000"/>
                                        <p:tgtEl>
                                          <p:spTgt spid="50179">
                                            <p:txEl>
                                              <p:pRg st="0" end="0"/>
                                            </p:txEl>
                                          </p:spTgt>
                                        </p:tgtEl>
                                      </p:cBhvr>
                                    </p:animEffect>
                                    <p:anim calcmode="lin" valueType="num">
                                      <p:cBhvr>
                                        <p:cTn id="14" dur="1000" fill="hold"/>
                                        <p:tgtEl>
                                          <p:spTgt spid="5017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0179">
                                            <p:txEl>
                                              <p:pRg st="1" end="1"/>
                                            </p:txEl>
                                          </p:spTgt>
                                        </p:tgtEl>
                                        <p:attrNameLst>
                                          <p:attrName>style.visibility</p:attrName>
                                        </p:attrNameLst>
                                      </p:cBhvr>
                                      <p:to>
                                        <p:strVal val="visible"/>
                                      </p:to>
                                    </p:set>
                                    <p:animEffect transition="in" filter="fade">
                                      <p:cBhvr>
                                        <p:cTn id="20" dur="1000"/>
                                        <p:tgtEl>
                                          <p:spTgt spid="50179">
                                            <p:txEl>
                                              <p:pRg st="1" end="1"/>
                                            </p:txEl>
                                          </p:spTgt>
                                        </p:tgtEl>
                                      </p:cBhvr>
                                    </p:animEffect>
                                    <p:anim calcmode="lin" valueType="num">
                                      <p:cBhvr>
                                        <p:cTn id="21" dur="1000" fill="hold"/>
                                        <p:tgtEl>
                                          <p:spTgt spid="50179">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01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404813"/>
            <a:ext cx="8229600" cy="5976937"/>
          </a:xfrm>
        </p:spPr>
        <p:txBody>
          <a:bodyPr/>
          <a:lstStyle/>
          <a:p>
            <a:pPr eaLnBrk="1" hangingPunct="1">
              <a:buFontTx/>
              <a:buNone/>
            </a:pPr>
            <a:r>
              <a:rPr lang="ru-MD" altLang="en-US"/>
              <a:t>    </a:t>
            </a:r>
            <a:r>
              <a:rPr lang="ru-MD" altLang="en-US" sz="4000"/>
              <a:t>«</a:t>
            </a:r>
            <a:r>
              <a:rPr lang="ru-MD" altLang="en-US" sz="4000" b="1"/>
              <a:t>Болмыс</a:t>
            </a:r>
            <a:r>
              <a:rPr lang="ru-MD" altLang="en-US" sz="4000"/>
              <a:t>»</a:t>
            </a:r>
            <a:r>
              <a:rPr lang="ru-MD" altLang="en-US"/>
              <a:t> – болу деген с</a:t>
            </a:r>
            <a:r>
              <a:rPr lang="kk-KZ" altLang="en-US"/>
              <a:t>ө</a:t>
            </a:r>
            <a:r>
              <a:rPr lang="ru-MD" altLang="en-US"/>
              <a:t>зден шыққан. Бүкіл болып тұрған дүниені оның заттарын , қалпын , құбылысын бейнелейді . Философияда болмыс ұғымы ең алғаш дара ұғым . Гегель болмысының мазмұны  өте кедей  және  дара деп айтқан , оның негізгі белгісі бір нәрсенің болып тұрғанын көрсетеді , бұл сөздің қарама</a:t>
            </a:r>
            <a:r>
              <a:rPr lang="en-US" altLang="en-US"/>
              <a:t>-</a:t>
            </a:r>
            <a:r>
              <a:rPr lang="ru-MD" altLang="en-US"/>
              <a:t>қарсы тұрған анықтамасы  болмайтындықтан ,бұл н</a:t>
            </a:r>
            <a:r>
              <a:rPr lang="kk-KZ" altLang="en-US"/>
              <a:t>ә</a:t>
            </a:r>
            <a:r>
              <a:rPr lang="ru-MD" altLang="en-US"/>
              <a:t>рсенің жоқтығын көрсететін сөз .</a:t>
            </a:r>
            <a:r>
              <a:rPr lang="ru-RU" altLang="en-US"/>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1000" fill="hold"/>
                                        <p:tgtEl>
                                          <p:spTgt spid="57347">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573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br>
              <a:rPr lang="en-US" altLang="en-US" sz="4000"/>
            </a:br>
            <a:r>
              <a:rPr lang="ru-MD" altLang="en-US" sz="4000" b="1"/>
              <a:t>Сапасына қарай болмысты</a:t>
            </a:r>
            <a:r>
              <a:rPr lang="kk-KZ" altLang="en-US" sz="4000" b="1"/>
              <a:t>ң </a:t>
            </a:r>
            <a:r>
              <a:rPr lang="ru-MD" altLang="en-US" sz="4000" b="1"/>
              <a:t>бірнеше түрін ажыратамыз</a:t>
            </a:r>
            <a:r>
              <a:rPr lang="ru-MD" altLang="en-US" sz="4000"/>
              <a:t> :</a:t>
            </a:r>
            <a:br>
              <a:rPr lang="ru-MD" altLang="en-US" sz="4000" b="1"/>
            </a:br>
            <a:endParaRPr lang="ru-RU" altLang="en-US" sz="4000" b="1"/>
          </a:p>
        </p:txBody>
      </p:sp>
      <p:sp>
        <p:nvSpPr>
          <p:cNvPr id="47107" name="Rectangle 3"/>
          <p:cNvSpPr>
            <a:spLocks noGrp="1" noChangeArrowheads="1"/>
          </p:cNvSpPr>
          <p:nvPr>
            <p:ph type="body" idx="1"/>
          </p:nvPr>
        </p:nvSpPr>
        <p:spPr/>
        <p:txBody>
          <a:bodyPr/>
          <a:lstStyle/>
          <a:p>
            <a:pPr marL="609600" indent="-609600" eaLnBrk="1" hangingPunct="1"/>
            <a:endParaRPr lang="en-US" altLang="en-US" b="1"/>
          </a:p>
          <a:p>
            <a:pPr marL="609600" indent="-609600" eaLnBrk="1" hangingPunct="1"/>
            <a:r>
              <a:rPr lang="ru-MD" altLang="en-US" b="1"/>
              <a:t>Табиғаттың болмысы  </a:t>
            </a:r>
          </a:p>
          <a:p>
            <a:pPr marL="609600" indent="-609600" eaLnBrk="1" hangingPunct="1"/>
            <a:r>
              <a:rPr lang="ru-MD" altLang="en-US" b="1"/>
              <a:t>Адам болмысы </a:t>
            </a:r>
          </a:p>
          <a:p>
            <a:pPr marL="609600" indent="-609600" eaLnBrk="1" hangingPunct="1"/>
            <a:r>
              <a:rPr lang="ru-MD" altLang="en-US" b="1"/>
              <a:t>Идеалды , рухани нәрсенің болмысы </a:t>
            </a:r>
          </a:p>
          <a:p>
            <a:pPr marL="609600" indent="-609600" eaLnBrk="1" hangingPunct="1"/>
            <a:r>
              <a:rPr lang="ru-MD" altLang="en-US" b="1"/>
              <a:t>Қоғамдық болмыс</a:t>
            </a:r>
            <a:r>
              <a:rPr lang="ru-MD" altLang="en-US"/>
              <a:t> </a:t>
            </a:r>
            <a:endParaRPr lang="ru-RU" altLang="en-US"/>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1000" fill="hold">
                                          <p:stCondLst>
                                            <p:cond delay="0"/>
                                          </p:stCondLst>
                                        </p:cTn>
                                        <p:tgtEl>
                                          <p:spTgt spid="4710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710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710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710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710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7107">
                                            <p:txEl>
                                              <p:pRg st="1" end="1"/>
                                            </p:txEl>
                                          </p:spTgt>
                                        </p:tgtEl>
                                        <p:attrNameLst>
                                          <p:attrName>style.visibility</p:attrName>
                                        </p:attrNameLst>
                                      </p:cBhvr>
                                      <p:to>
                                        <p:strVal val="visible"/>
                                      </p:to>
                                    </p:set>
                                    <p:anim calcmode="lin" valueType="num">
                                      <p:cBhvr>
                                        <p:cTn id="16" dur="500" fill="hold"/>
                                        <p:tgtEl>
                                          <p:spTgt spid="4710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4710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4710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4710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4710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 calcmode="lin" valueType="num">
                                      <p:cBhvr>
                                        <p:cTn id="25" dur="500" fill="hold"/>
                                        <p:tgtEl>
                                          <p:spTgt spid="47107">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7107">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7107">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7107">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7107">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7107">
                                            <p:txEl>
                                              <p:pRg st="3" end="3"/>
                                            </p:txEl>
                                          </p:spTgt>
                                        </p:tgtEl>
                                        <p:attrNameLst>
                                          <p:attrName>style.visibility</p:attrName>
                                        </p:attrNameLst>
                                      </p:cBhvr>
                                      <p:to>
                                        <p:strVal val="visible"/>
                                      </p:to>
                                    </p:set>
                                    <p:anim calcmode="lin" valueType="num">
                                      <p:cBhvr>
                                        <p:cTn id="34" dur="500" fill="hold"/>
                                        <p:tgtEl>
                                          <p:spTgt spid="47107">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47107">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47107">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47107">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47107">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7107">
                                            <p:txEl>
                                              <p:pRg st="4" end="4"/>
                                            </p:txEl>
                                          </p:spTgt>
                                        </p:tgtEl>
                                        <p:attrNameLst>
                                          <p:attrName>style.visibility</p:attrName>
                                        </p:attrNameLst>
                                      </p:cBhvr>
                                      <p:to>
                                        <p:strVal val="visible"/>
                                      </p:to>
                                    </p:set>
                                    <p:anim calcmode="lin" valueType="num">
                                      <p:cBhvr>
                                        <p:cTn id="43" dur="500" fill="hold"/>
                                        <p:tgtEl>
                                          <p:spTgt spid="47107">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47107">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47107">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47107">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47107">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5" presetClass="exit" presetSubtype="0" fill="hold" grpId="1" nodeType="clickEffect">
                                  <p:stCondLst>
                                    <p:cond delay="0"/>
                                  </p:stCondLst>
                                  <p:childTnLst>
                                    <p:anim calcmode="lin" valueType="num">
                                      <p:cBhvr>
                                        <p:cTn id="51" dur="2000" fill="hold"/>
                                        <p:tgtEl>
                                          <p:spTgt spid="47106"/>
                                        </p:tgtEl>
                                        <p:attrNameLst>
                                          <p:attrName>style.rotation</p:attrName>
                                        </p:attrNameLst>
                                      </p:cBhvr>
                                      <p:tavLst>
                                        <p:tav tm="0">
                                          <p:val>
                                            <p:fltVal val="0"/>
                                          </p:val>
                                        </p:tav>
                                        <p:tav tm="100000">
                                          <p:val>
                                            <p:fltVal val="-90"/>
                                          </p:val>
                                        </p:tav>
                                      </p:tavLst>
                                    </p:anim>
                                    <p:anim calcmode="lin" valueType="num">
                                      <p:cBhvr>
                                        <p:cTn id="52" dur="2000" fill="hold"/>
                                        <p:tgtEl>
                                          <p:spTgt spid="47106"/>
                                        </p:tgtEl>
                                        <p:attrNameLst>
                                          <p:attrName>ppt_w</p:attrName>
                                        </p:attrNameLst>
                                      </p:cBhvr>
                                      <p:tavLst>
                                        <p:tav tm="0">
                                          <p:val>
                                            <p:strVal val="ppt_w"/>
                                          </p:val>
                                        </p:tav>
                                        <p:tav tm="50000">
                                          <p:val>
                                            <p:strVal val="ppt_w-.5"/>
                                          </p:val>
                                        </p:tav>
                                        <p:tav tm="100000">
                                          <p:val>
                                            <p:strVal val="ppt_w-.5"/>
                                          </p:val>
                                        </p:tav>
                                      </p:tavLst>
                                    </p:anim>
                                    <p:anim calcmode="lin" valueType="num">
                                      <p:cBhvr>
                                        <p:cTn id="53" dur="2000" fill="hold"/>
                                        <p:tgtEl>
                                          <p:spTgt spid="47106"/>
                                        </p:tgtEl>
                                        <p:attrNameLst>
                                          <p:attrName>ppt_h</p:attrName>
                                        </p:attrNameLst>
                                      </p:cBhvr>
                                      <p:tavLst>
                                        <p:tav tm="0">
                                          <p:val>
                                            <p:strVal val="ppt_h"/>
                                          </p:val>
                                        </p:tav>
                                        <p:tav tm="100000">
                                          <p:val>
                                            <p:strVal val="ppt_h"/>
                                          </p:val>
                                        </p:tav>
                                      </p:tavLst>
                                    </p:anim>
                                    <p:anim calcmode="lin" valueType="num">
                                      <p:cBhvr>
                                        <p:cTn id="54" dur="2000" fill="hold"/>
                                        <p:tgtEl>
                                          <p:spTgt spid="47106"/>
                                        </p:tgtEl>
                                        <p:attrNameLst>
                                          <p:attrName>ppt_x</p:attrName>
                                        </p:attrNameLst>
                                      </p:cBhvr>
                                      <p:tavLst>
                                        <p:tav tm="0">
                                          <p:val>
                                            <p:strVal val="ppt_x"/>
                                          </p:val>
                                        </p:tav>
                                        <p:tav tm="100000">
                                          <p:val>
                                            <p:strVal val="ppt_x+.4"/>
                                          </p:val>
                                        </p:tav>
                                      </p:tavLst>
                                    </p:anim>
                                    <p:anim calcmode="lin" valueType="num">
                                      <p:cBhvr>
                                        <p:cTn id="55" dur="2000" fill="hold"/>
                                        <p:tgtEl>
                                          <p:spTgt spid="47106"/>
                                        </p:tgtEl>
                                        <p:attrNameLst>
                                          <p:attrName>ppt_y</p:attrName>
                                        </p:attrNameLst>
                                      </p:cBhvr>
                                      <p:tavLst>
                                        <p:tav tm="0">
                                          <p:val>
                                            <p:strVal val="ppt_y"/>
                                          </p:val>
                                        </p:tav>
                                        <p:tav tm="50000">
                                          <p:val>
                                            <p:strVal val="ppt_y+.1"/>
                                          </p:val>
                                        </p:tav>
                                        <p:tav tm="100000">
                                          <p:val>
                                            <p:strVal val="ppt_y-.2"/>
                                          </p:val>
                                        </p:tav>
                                      </p:tavLst>
                                    </p:anim>
                                    <p:set>
                                      <p:cBhvr>
                                        <p:cTn id="56" dur="1" fill="hold">
                                          <p:stCondLst>
                                            <p:cond delay="1998"/>
                                          </p:stCondLst>
                                        </p:cTn>
                                        <p:tgtEl>
                                          <p:spTgt spid="47106"/>
                                        </p:tgtEl>
                                        <p:attrNameLst>
                                          <p:attrName>style.visibility</p:attrName>
                                        </p:attrNameLst>
                                      </p:cBhvr>
                                      <p:to>
                                        <p:strVal val="hidden"/>
                                      </p:to>
                                    </p:set>
                                  </p:childTnLst>
                                </p:cTn>
                              </p:par>
                              <p:par>
                                <p:cTn id="57" presetID="22" presetClass="exit" presetSubtype="8" fill="hold" grpId="1" nodeType="withEffect">
                                  <p:stCondLst>
                                    <p:cond delay="0"/>
                                  </p:stCondLst>
                                  <p:childTnLst>
                                    <p:animEffect transition="out" filter="wipe(left)">
                                      <p:cBhvr>
                                        <p:cTn id="58" dur="500"/>
                                        <p:tgtEl>
                                          <p:spTgt spid="47107">
                                            <p:txEl>
                                              <p:pRg st="1" end="1"/>
                                            </p:txEl>
                                          </p:spTgt>
                                        </p:tgtEl>
                                      </p:cBhvr>
                                    </p:animEffect>
                                    <p:set>
                                      <p:cBhvr>
                                        <p:cTn id="59" dur="1" fill="hold">
                                          <p:stCondLst>
                                            <p:cond delay="499"/>
                                          </p:stCondLst>
                                        </p:cTn>
                                        <p:tgtEl>
                                          <p:spTgt spid="47107">
                                            <p:txEl>
                                              <p:pRg st="1" end="1"/>
                                            </p:txEl>
                                          </p:spTgt>
                                        </p:tgtEl>
                                        <p:attrNameLst>
                                          <p:attrName>style.visibility</p:attrName>
                                        </p:attrNameLst>
                                      </p:cBhvr>
                                      <p:to>
                                        <p:strVal val="hidden"/>
                                      </p:to>
                                    </p:set>
                                  </p:childTnLst>
                                </p:cTn>
                              </p:par>
                              <p:par>
                                <p:cTn id="60" presetID="22" presetClass="exit" presetSubtype="8" fill="hold" grpId="1" nodeType="withEffect">
                                  <p:stCondLst>
                                    <p:cond delay="0"/>
                                  </p:stCondLst>
                                  <p:childTnLst>
                                    <p:animEffect transition="out" filter="wipe(left)">
                                      <p:cBhvr>
                                        <p:cTn id="61" dur="500"/>
                                        <p:tgtEl>
                                          <p:spTgt spid="47107">
                                            <p:txEl>
                                              <p:pRg st="2" end="2"/>
                                            </p:txEl>
                                          </p:spTgt>
                                        </p:tgtEl>
                                      </p:cBhvr>
                                    </p:animEffect>
                                    <p:set>
                                      <p:cBhvr>
                                        <p:cTn id="62" dur="1" fill="hold">
                                          <p:stCondLst>
                                            <p:cond delay="499"/>
                                          </p:stCondLst>
                                        </p:cTn>
                                        <p:tgtEl>
                                          <p:spTgt spid="47107">
                                            <p:txEl>
                                              <p:pRg st="2" end="2"/>
                                            </p:txEl>
                                          </p:spTgt>
                                        </p:tgtEl>
                                        <p:attrNameLst>
                                          <p:attrName>style.visibility</p:attrName>
                                        </p:attrNameLst>
                                      </p:cBhvr>
                                      <p:to>
                                        <p:strVal val="hidden"/>
                                      </p:to>
                                    </p:set>
                                  </p:childTnLst>
                                </p:cTn>
                              </p:par>
                              <p:par>
                                <p:cTn id="63" presetID="22" presetClass="exit" presetSubtype="8" fill="hold" grpId="1" nodeType="withEffect">
                                  <p:stCondLst>
                                    <p:cond delay="0"/>
                                  </p:stCondLst>
                                  <p:childTnLst>
                                    <p:animEffect transition="out" filter="wipe(left)">
                                      <p:cBhvr>
                                        <p:cTn id="64" dur="500"/>
                                        <p:tgtEl>
                                          <p:spTgt spid="47107">
                                            <p:txEl>
                                              <p:pRg st="3" end="3"/>
                                            </p:txEl>
                                          </p:spTgt>
                                        </p:tgtEl>
                                      </p:cBhvr>
                                    </p:animEffect>
                                    <p:set>
                                      <p:cBhvr>
                                        <p:cTn id="65" dur="1" fill="hold">
                                          <p:stCondLst>
                                            <p:cond delay="499"/>
                                          </p:stCondLst>
                                        </p:cTn>
                                        <p:tgtEl>
                                          <p:spTgt spid="47107">
                                            <p:txEl>
                                              <p:pRg st="3" end="3"/>
                                            </p:txEl>
                                          </p:spTgt>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7107">
                                            <p:txEl>
                                              <p:pRg st="4" end="4"/>
                                            </p:txEl>
                                          </p:spTgt>
                                        </p:tgtEl>
                                      </p:cBhvr>
                                    </p:animEffect>
                                    <p:set>
                                      <p:cBhvr>
                                        <p:cTn id="68" dur="1" fill="hold">
                                          <p:stCondLst>
                                            <p:cond delay="499"/>
                                          </p:stCondLst>
                                        </p:cTn>
                                        <p:tgtEl>
                                          <p:spTgt spid="4710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6" grpId="1"/>
      <p:bldP spid="47107" grpId="0" build="p"/>
      <p:bldP spid="47107" grpId="1" build="allAtOnce"/>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ru-MD" altLang="en-US" sz="4000" b="1"/>
              <a:t>Рухани болмыс екіге бөлінеді:</a:t>
            </a:r>
            <a:endParaRPr lang="ru-RU" altLang="en-US" sz="4000" b="1"/>
          </a:p>
        </p:txBody>
      </p:sp>
      <p:sp>
        <p:nvSpPr>
          <p:cNvPr id="46083" name="Rectangle 3"/>
          <p:cNvSpPr>
            <a:spLocks noGrp="1" noChangeArrowheads="1"/>
          </p:cNvSpPr>
          <p:nvPr>
            <p:ph type="body" idx="1"/>
          </p:nvPr>
        </p:nvSpPr>
        <p:spPr/>
        <p:txBody>
          <a:bodyPr/>
          <a:lstStyle/>
          <a:p>
            <a:pPr marL="609600" indent="-609600" eaLnBrk="1" hangingPunct="1">
              <a:lnSpc>
                <a:spcPct val="90000"/>
              </a:lnSpc>
              <a:buFontTx/>
              <a:buNone/>
            </a:pPr>
            <a:endParaRPr lang="ru-MD" altLang="en-US" sz="2800" b="1"/>
          </a:p>
          <a:p>
            <a:pPr marL="609600" indent="-609600" eaLnBrk="1" hangingPunct="1">
              <a:lnSpc>
                <a:spcPct val="90000"/>
              </a:lnSpc>
            </a:pPr>
            <a:r>
              <a:rPr lang="ru-MD" altLang="en-US" b="1"/>
              <a:t>индивидуальдық</a:t>
            </a:r>
            <a:r>
              <a:rPr lang="ru-MD" altLang="en-US" sz="2800"/>
              <a:t> – жеке адаммен байланысты болмыс , Бұл адамның сезімі , ойы , өнер, дін және ғылым саласында іс- әрекеттері </a:t>
            </a:r>
          </a:p>
          <a:p>
            <a:pPr marL="609600" indent="-609600" eaLnBrk="1" hangingPunct="1">
              <a:lnSpc>
                <a:spcPct val="90000"/>
              </a:lnSpc>
            </a:pPr>
            <a:endParaRPr lang="ru-MD" altLang="en-US" sz="2800" b="1"/>
          </a:p>
          <a:p>
            <a:pPr marL="609600" indent="-609600" eaLnBrk="1" hangingPunct="1">
              <a:lnSpc>
                <a:spcPct val="90000"/>
              </a:lnSpc>
            </a:pPr>
            <a:r>
              <a:rPr lang="ru-MD" altLang="en-US" b="1"/>
              <a:t>обьективтіленген   рухани болмыс</a:t>
            </a:r>
            <a:r>
              <a:rPr lang="ru-MD" altLang="en-US" sz="2800"/>
              <a:t> – бұл адамнан  тыс өмір сүретін кітаптар , ғылыми жаңалыќтар , өнердің шығармалары .</a:t>
            </a:r>
            <a:endParaRPr lang="ru-RU" altLang="en-US" sz="280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1000" fill="hold">
                                          <p:stCondLst>
                                            <p:cond delay="0"/>
                                          </p:stCondLst>
                                        </p:cTn>
                                        <p:tgtEl>
                                          <p:spTgt spid="4608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608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608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608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608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6083">
                                            <p:txEl>
                                              <p:pRg st="1" end="1"/>
                                            </p:txEl>
                                          </p:spTgt>
                                        </p:tgtEl>
                                        <p:attrNameLst>
                                          <p:attrName>style.visibility</p:attrName>
                                        </p:attrNameLst>
                                      </p:cBhvr>
                                      <p:to>
                                        <p:strVal val="visible"/>
                                      </p:to>
                                    </p:set>
                                    <p:anim calcmode="lin" valueType="num">
                                      <p:cBhvr>
                                        <p:cTn id="16" dur="500" fill="hold"/>
                                        <p:tgtEl>
                                          <p:spTgt spid="4608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4608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4608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4608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4608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p:cTn id="25" dur="500" fill="hold"/>
                                        <p:tgtEl>
                                          <p:spTgt spid="46083">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46083">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46083">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46083">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4608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46082"/>
                                        </p:tgtEl>
                                        <p:attrNameLst>
                                          <p:attrName>style.rotation</p:attrName>
                                        </p:attrNameLst>
                                      </p:cBhvr>
                                      <p:tavLst>
                                        <p:tav tm="0">
                                          <p:val>
                                            <p:fltVal val="0"/>
                                          </p:val>
                                        </p:tav>
                                        <p:tav tm="100000">
                                          <p:val>
                                            <p:fltVal val="-90"/>
                                          </p:val>
                                        </p:tav>
                                      </p:tavLst>
                                    </p:anim>
                                    <p:anim calcmode="lin" valueType="num">
                                      <p:cBhvr>
                                        <p:cTn id="34" dur="2000" fill="hold"/>
                                        <p:tgtEl>
                                          <p:spTgt spid="46082"/>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46082"/>
                                        </p:tgtEl>
                                        <p:attrNameLst>
                                          <p:attrName>ppt_h</p:attrName>
                                        </p:attrNameLst>
                                      </p:cBhvr>
                                      <p:tavLst>
                                        <p:tav tm="0">
                                          <p:val>
                                            <p:strVal val="ppt_h"/>
                                          </p:val>
                                        </p:tav>
                                        <p:tav tm="100000">
                                          <p:val>
                                            <p:strVal val="ppt_h"/>
                                          </p:val>
                                        </p:tav>
                                      </p:tavLst>
                                    </p:anim>
                                    <p:anim calcmode="lin" valueType="num">
                                      <p:cBhvr>
                                        <p:cTn id="36" dur="2000" fill="hold"/>
                                        <p:tgtEl>
                                          <p:spTgt spid="46082"/>
                                        </p:tgtEl>
                                        <p:attrNameLst>
                                          <p:attrName>ppt_x</p:attrName>
                                        </p:attrNameLst>
                                      </p:cBhvr>
                                      <p:tavLst>
                                        <p:tav tm="0">
                                          <p:val>
                                            <p:strVal val="ppt_x"/>
                                          </p:val>
                                        </p:tav>
                                        <p:tav tm="100000">
                                          <p:val>
                                            <p:strVal val="ppt_x+.4"/>
                                          </p:val>
                                        </p:tav>
                                      </p:tavLst>
                                    </p:anim>
                                    <p:anim calcmode="lin" valueType="num">
                                      <p:cBhvr>
                                        <p:cTn id="37" dur="2000" fill="hold"/>
                                        <p:tgtEl>
                                          <p:spTgt spid="46082"/>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46082"/>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46083">
                                            <p:txEl>
                                              <p:pRg st="1" end="1"/>
                                            </p:txEl>
                                          </p:spTgt>
                                        </p:tgtEl>
                                      </p:cBhvr>
                                    </p:animEffect>
                                    <p:set>
                                      <p:cBhvr>
                                        <p:cTn id="41" dur="1" fill="hold">
                                          <p:stCondLst>
                                            <p:cond delay="499"/>
                                          </p:stCondLst>
                                        </p:cTn>
                                        <p:tgtEl>
                                          <p:spTgt spid="46083">
                                            <p:txEl>
                                              <p:pRg st="1" end="1"/>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46083">
                                            <p:txEl>
                                              <p:pRg st="3" end="3"/>
                                            </p:txEl>
                                          </p:spTgt>
                                        </p:tgtEl>
                                      </p:cBhvr>
                                    </p:animEffect>
                                    <p:set>
                                      <p:cBhvr>
                                        <p:cTn id="44" dur="1" fill="hold">
                                          <p:stCondLst>
                                            <p:cond delay="499"/>
                                          </p:stCondLst>
                                        </p:cTn>
                                        <p:tgtEl>
                                          <p:spTgt spid="4608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2" grpId="1"/>
      <p:bldP spid="46083" grpId="0" build="p"/>
      <p:bldP spid="46083" grpId="1" build="allAtOnce"/>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1729</TotalTime>
  <Words>1045</Words>
  <Application>Microsoft Office PowerPoint</Application>
  <PresentationFormat>Экран (4:3)</PresentationFormat>
  <Paragraphs>274</Paragraphs>
  <Slides>52</Slides>
  <Notes>49</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Оформление по умолчанию</vt:lpstr>
      <vt:lpstr>Презентация PowerPoint</vt:lpstr>
      <vt:lpstr>Болмыс дегеніміз-</vt:lpstr>
      <vt:lpstr>Презентация PowerPoint</vt:lpstr>
      <vt:lpstr>Болмыстың негізгі формалары:</vt:lpstr>
      <vt:lpstr>Презентация PowerPoint</vt:lpstr>
      <vt:lpstr>Субстанция-</vt:lpstr>
      <vt:lpstr>Презентация PowerPoint</vt:lpstr>
      <vt:lpstr> Сапасына қарай болмыстың бірнеше түрін ажыратамыз : </vt:lpstr>
      <vt:lpstr>Рухани болмыс екіге бөлінеді:</vt:lpstr>
      <vt:lpstr> Қоғамдық болмыс –</vt:lpstr>
      <vt:lpstr>Адам болмысы</vt:lpstr>
      <vt:lpstr>Презентация PowerPoint</vt:lpstr>
      <vt:lpstr>Адамның негізгі алғышарттары:</vt:lpstr>
      <vt:lpstr>Адамның биологиялық алғышарты (Археологтардың айтуынша):</vt:lpstr>
      <vt:lpstr>Әлеуметтік алғышарттар:</vt:lpstr>
      <vt:lpstr>Презентация PowerPoint</vt:lpstr>
      <vt:lpstr>Презентация PowerPoint</vt:lpstr>
      <vt:lpstr>Материяның құрылымы</vt:lpstr>
      <vt:lpstr>Материяның құрылымы (зат)</vt:lpstr>
      <vt:lpstr>Презентация PowerPoint</vt:lpstr>
      <vt:lpstr>Презентация PowerPoint</vt:lpstr>
      <vt:lpstr>Ф.Энгельс XIX ғасырда алғаш рет материя қозғалысының түрлеріне жіктелу жасады.</vt:lpstr>
      <vt:lpstr>Презентация PowerPoint</vt:lpstr>
      <vt:lpstr>Кеңістік пен уақыт –материяның маңызды атрибуттары</vt:lpstr>
      <vt:lpstr>Презентация PowerPoint</vt:lpstr>
      <vt:lpstr>Кеңістік пен уақыт – материяның өмір сүру формалары</vt:lpstr>
      <vt:lpstr>Сана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Қоғамдық сана және жеке сана</vt:lpstr>
      <vt:lpstr>Презентация PowerPoint</vt:lpstr>
      <vt:lpstr>Презентация PowerPoint</vt:lpstr>
      <vt:lpstr>Презентация PowerPoint</vt:lpstr>
      <vt:lpstr> Қоғамдық психология деп – белгілі бір қызмет және басқа да жағдайлар арқылы біріктірілген адамдардың әлеуметтік көңіл-күйлері мен сезімдері, қоғамдық пікірлері, салт-дәстүрлері мен мінез-құлықтары және әлеуметтік әдеттері.</vt:lpstr>
      <vt:lpstr>Презентация PowerPoint</vt:lpstr>
      <vt:lpstr>Теориялық сана</vt:lpstr>
      <vt:lpstr>Презентация PowerPoint</vt:lpstr>
      <vt:lpstr>Презентация PowerPoint</vt:lpstr>
      <vt:lpstr>Презентация PowerPoint</vt:lpstr>
      <vt:lpstr>Презентация PowerPoint</vt:lpstr>
    </vt:vector>
  </TitlesOfParts>
  <Company>RUSSIA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XP GAME 2007</dc:creator>
  <cp:lastModifiedBy>История-Казахстана</cp:lastModifiedBy>
  <cp:revision>118</cp:revision>
  <dcterms:created xsi:type="dcterms:W3CDTF">2008-11-25T14:57:59Z</dcterms:created>
  <dcterms:modified xsi:type="dcterms:W3CDTF">2017-12-22T07:10:28Z</dcterms:modified>
</cp:coreProperties>
</file>