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12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A556CF-4786-4771-B668-08159E6305C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036007-17A1-47B9-8F70-677E56B7CB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Шоқан Уалиханов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1835-1865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9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777317" cy="3508977"/>
          </a:xfrm>
        </p:spPr>
        <p:txBody>
          <a:bodyPr/>
          <a:lstStyle/>
          <a:p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Азия мен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географиясы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этнография сына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бірсыпыра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сендай-ақ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көлемде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қоғамдық-саяси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үлгерді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73016"/>
            <a:ext cx="5256584" cy="299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8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5845"/>
            <a:ext cx="1963291" cy="2713659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1115616" y="836712"/>
            <a:ext cx="1728192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«САЯХАТ»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7584" y="2852936"/>
            <a:ext cx="2160240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«МАНАС»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971600" y="4725144"/>
            <a:ext cx="1872208" cy="1105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«АБЫЛАЙ»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580112" y="836712"/>
            <a:ext cx="2232248" cy="1321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«Қырғыздар туралы жазбалар»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940152" y="2636912"/>
            <a:ext cx="1944216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«Жоңғария очерктері»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580112" y="4725144"/>
            <a:ext cx="2664296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«Көкетай ханның асы»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1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030878" cy="5273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78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ескерткіші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2664296" cy="44096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3056"/>
            <a:ext cx="4876800" cy="2400300"/>
          </a:xfrm>
          <a:prstGeom prst="rect">
            <a:avLst/>
          </a:prstGeom>
        </p:spPr>
      </p:pic>
      <p:sp>
        <p:nvSpPr>
          <p:cNvPr id="8" name="Лента лицом вниз 7"/>
          <p:cNvSpPr/>
          <p:nvPr/>
        </p:nvSpPr>
        <p:spPr>
          <a:xfrm>
            <a:off x="4644008" y="2132856"/>
            <a:ext cx="3744416" cy="151216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Ш.Уалиханов суреті бар теңге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89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6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764704"/>
            <a:ext cx="5256584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1835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Құсмұрын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бекінісінде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Мұхамедханафия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Оны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еркелетіп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Зейнеп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Шорманқызы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Құсмұрын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Сырымбетте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өтті.Шоқанның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ата-бабалары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сұлтандар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әулетіне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арғы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ғасырдағы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айбынды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билеушілерінің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патша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бекіткен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Шыңғыс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Омбы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училищесін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Шыңғыс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жақсыларымен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округының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атқарған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Шоқаннын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нағашылары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Баянауыл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өлкесіндегі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Шормановтар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әулеті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Шорманов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армиясының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полковнигі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Баянауыл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округының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08914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294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Шоқанның балалық щағы өткен жері-Сырымбет ауылы.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2391"/>
            <a:ext cx="4289197" cy="2854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624836"/>
            <a:ext cx="3954969" cy="26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Сібір Кадет корпусы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417573" cy="409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24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55723"/>
            <a:ext cx="5544616" cy="5400600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кадет 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корпусында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жүргенде-ақ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саяхатшылардың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мен 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еңбектерге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қызығушылықпен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еңбектердің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саяхатшы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Азияны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арлап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танысуды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саяхатшылар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саяхатшыға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1853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кадет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корпусын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бітіріп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Омбыда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Сібір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қазақ-орыс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әскерінің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6-атты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полкына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офицер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Сібір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Солтүстік-Батыс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генерал-губернаторы Г. 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Гасфорттың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адъютанты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Сібір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өлкесінің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айырықша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орындайтын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офицер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801901" cy="429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377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36912"/>
            <a:ext cx="6984776" cy="3960440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Ш.Уәлихановтың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география,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Петербург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ғалымдарының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ілігіп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ықылас-ілтипаттарына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П.П.Семенов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-Тянь-Шанский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Жетісу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зерттеулерін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жүргізген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ақылдасып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Ыстықкөл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сапарында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аралаған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Семенов-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Тянь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Шанскийдің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ұсынуымен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1857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ақпанда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мүшелігіне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сайланады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зиялыларының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ғылымының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бағалағандығы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мәдениетке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мойындағандығы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екенінің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дәлелі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954016" cy="21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0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патша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өкіметінің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отаршылдық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туғызған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әділетсіздіктерді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жете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білдіруге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тырысты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қызметтерді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Азия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этнографиясы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географиясын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Омбыдан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кетуді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тиетін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істермен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шұғылдануды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армандағанын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Ф.М.Достоевскийге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Потанинге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жазған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хаттарынан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 </a:t>
            </a:r>
          </a:p>
          <a:p>
            <a:pPr marL="68580" indent="0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Ф.М.Достоевскийй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kk-KZ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Г.Потанин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88" y="4149080"/>
            <a:ext cx="1981200" cy="230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94699"/>
            <a:ext cx="1911515" cy="24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9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2745014" cy="3508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Блок-схема: решение 4"/>
          <p:cNvSpPr/>
          <p:nvPr/>
        </p:nvSpPr>
        <p:spPr>
          <a:xfrm>
            <a:off x="755576" y="620688"/>
            <a:ext cx="2808312" cy="13681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этнограф</a:t>
            </a: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63785" y="2588418"/>
            <a:ext cx="2452031" cy="14029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географ</a:t>
            </a: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539552" y="4653136"/>
            <a:ext cx="3384376" cy="172819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фольклортанушы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5796136" y="836712"/>
            <a:ext cx="2232248" cy="115212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ғалым</a:t>
            </a:r>
            <a:endParaRPr lang="ru-RU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156176" y="2729789"/>
            <a:ext cx="2448272" cy="12241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тарихшы</a:t>
            </a:r>
            <a:endParaRPr lang="ru-RU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5220072" y="4797152"/>
            <a:ext cx="3240360" cy="14401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ориенталис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34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980728"/>
            <a:ext cx="6768752" cy="532859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1860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сәуірдегі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указы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поручик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Уәлихановқа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штабс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ротмистр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4-дәрежелі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ізгі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500 сом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күміс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22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наградталған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керуен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басы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Мұсабай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Семей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көпесі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Бұқаш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К.К.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Гутковский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Ш.Уәлиханов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(1859-61)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Петербургте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ғылыми-шығармашылық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Бас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штабының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әскери-ғылыми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комитетінің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Азия мен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Балқаш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Алатау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", "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Құлжа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", "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Ыстықкөл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экспедициясының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карта", "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өлкесінің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дайындалады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Ш.Уәлихановтың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география, картография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неміс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Карл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Риттердің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баспаға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әзірлеседі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қоғамында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ІПығыс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лекция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университеттің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-философия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факультетінде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лекцияларға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қатысып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Шоқан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ғылымға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ынта-ықыласты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қажымас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қайратты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танытады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75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195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Шоқан Уалиханов</vt:lpstr>
      <vt:lpstr>Презентация PowerPoint</vt:lpstr>
      <vt:lpstr>Шоқанның балалық щағы өткен жері-Сырымбет ауылы.</vt:lpstr>
      <vt:lpstr>Сібір Кадет корпусы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Шоқан Уәлиханов ескерткіші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2020-03-14T22:51:39Z</dcterms:created>
  <dcterms:modified xsi:type="dcterms:W3CDTF">2020-03-15T01:45:33Z</dcterms:modified>
</cp:coreProperties>
</file>