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FCC"/>
          </a:solidFill>
        </a:fill>
      </a:tcStyle>
    </a:wholeTbl>
    <a:band2H>
      <a:tcTxStyle b="def" i="def"/>
      <a:tcStyle>
        <a:tcBdr/>
        <a:fill>
          <a:solidFill>
            <a:srgbClr val="FC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DAD7"/>
          </a:solidFill>
        </a:fill>
      </a:tcStyle>
    </a:wholeTbl>
    <a:band2H>
      <a:tcTxStyle b="def" i="def"/>
      <a:tcStyle>
        <a:tcBdr/>
        <a:fill>
          <a:solidFill>
            <a:srgbClr val="F2ED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5CB"/>
          </a:solidFill>
        </a:fill>
      </a:tcStyle>
    </a:wholeTbl>
    <a:band2H>
      <a:tcTxStyle b="def" i="def"/>
      <a:tcStyle>
        <a:tcBdr/>
        <a:fill>
          <a:solidFill>
            <a:srgbClr val="F4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3" name="Shape 103"/>
          <p:cNvSpPr/>
          <p:nvPr>
            <p:ph type="sldImg"/>
          </p:nvPr>
        </p:nvSpPr>
        <p:spPr>
          <a:xfrm>
            <a:off x="1143000" y="685800"/>
            <a:ext cx="4572000" cy="3429000"/>
          </a:xfrm>
          <a:prstGeom prst="rect">
            <a:avLst/>
          </a:prstGeom>
        </p:spPr>
        <p:txBody>
          <a:bodyPr/>
          <a:lstStyle/>
          <a:p>
            <a:pPr/>
          </a:p>
        </p:txBody>
      </p:sp>
      <p:sp>
        <p:nvSpPr>
          <p:cNvPr id="104" name="Shape 10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Franklin Gothic Book"/>
      </a:defRPr>
    </a:lvl1pPr>
    <a:lvl2pPr indent="228600" latinLnBrk="0">
      <a:defRPr sz="1200">
        <a:latin typeface="+mn-lt"/>
        <a:ea typeface="+mn-ea"/>
        <a:cs typeface="+mn-cs"/>
        <a:sym typeface="Franklin Gothic Book"/>
      </a:defRPr>
    </a:lvl2pPr>
    <a:lvl3pPr indent="457200" latinLnBrk="0">
      <a:defRPr sz="1200">
        <a:latin typeface="+mn-lt"/>
        <a:ea typeface="+mn-ea"/>
        <a:cs typeface="+mn-cs"/>
        <a:sym typeface="Franklin Gothic Book"/>
      </a:defRPr>
    </a:lvl3pPr>
    <a:lvl4pPr indent="685800" latinLnBrk="0">
      <a:defRPr sz="1200">
        <a:latin typeface="+mn-lt"/>
        <a:ea typeface="+mn-ea"/>
        <a:cs typeface="+mn-cs"/>
        <a:sym typeface="Franklin Gothic Book"/>
      </a:defRPr>
    </a:lvl4pPr>
    <a:lvl5pPr indent="914400" latinLnBrk="0">
      <a:defRPr sz="1200">
        <a:latin typeface="+mn-lt"/>
        <a:ea typeface="+mn-ea"/>
        <a:cs typeface="+mn-cs"/>
        <a:sym typeface="Franklin Gothic Book"/>
      </a:defRPr>
    </a:lvl5pPr>
    <a:lvl6pPr indent="1143000" latinLnBrk="0">
      <a:defRPr sz="1200">
        <a:latin typeface="+mn-lt"/>
        <a:ea typeface="+mn-ea"/>
        <a:cs typeface="+mn-cs"/>
        <a:sym typeface="Franklin Gothic Book"/>
      </a:defRPr>
    </a:lvl6pPr>
    <a:lvl7pPr indent="1371600" latinLnBrk="0">
      <a:defRPr sz="1200">
        <a:latin typeface="+mn-lt"/>
        <a:ea typeface="+mn-ea"/>
        <a:cs typeface="+mn-cs"/>
        <a:sym typeface="Franklin Gothic Book"/>
      </a:defRPr>
    </a:lvl7pPr>
    <a:lvl8pPr indent="1600200" latinLnBrk="0">
      <a:defRPr sz="1200">
        <a:latin typeface="+mn-lt"/>
        <a:ea typeface="+mn-ea"/>
        <a:cs typeface="+mn-cs"/>
        <a:sym typeface="Franklin Gothic Book"/>
      </a:defRPr>
    </a:lvl8pPr>
    <a:lvl9pPr indent="1828800" latinLnBrk="0">
      <a:defRPr sz="1200">
        <a:latin typeface="+mn-lt"/>
        <a:ea typeface="+mn-ea"/>
        <a:cs typeface="+mn-cs"/>
        <a:sym typeface="Franklin Gothic Book"/>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Титульный слайд">
    <p:spTree>
      <p:nvGrpSpPr>
        <p:cNvPr id="1" name=""/>
        <p:cNvGrpSpPr/>
        <p:nvPr/>
      </p:nvGrpSpPr>
      <p:grpSpPr>
        <a:xfrm>
          <a:off x="0" y="0"/>
          <a:ext cx="0" cy="0"/>
          <a:chOff x="0" y="0"/>
          <a:chExt cx="0" cy="0"/>
        </a:xfrm>
      </p:grpSpPr>
      <p:sp>
        <p:nvSpPr>
          <p:cNvPr id="11" name="Прямая соединительная линия 6"/>
          <p:cNvSpPr/>
          <p:nvPr/>
        </p:nvSpPr>
        <p:spPr>
          <a:xfrm>
            <a:off x="514350" y="5349902"/>
            <a:ext cx="8629651" cy="2382"/>
          </a:xfrm>
          <a:prstGeom prst="line">
            <a:avLst/>
          </a:prstGeom>
          <a:ln>
            <a:solidFill>
              <a:schemeClr val="accent1">
                <a:alpha val="50000"/>
              </a:schemeClr>
            </a:solidFill>
          </a:ln>
        </p:spPr>
        <p:txBody>
          <a:bodyPr lIns="45719" rIns="45719"/>
          <a:lstStyle/>
          <a:p>
            <a:pPr/>
          </a:p>
        </p:txBody>
      </p:sp>
      <p:sp>
        <p:nvSpPr>
          <p:cNvPr id="12" name="Текст заголовка"/>
          <p:cNvSpPr txBox="1"/>
          <p:nvPr>
            <p:ph type="title"/>
          </p:nvPr>
        </p:nvSpPr>
        <p:spPr>
          <a:xfrm>
            <a:off x="381000" y="4853411"/>
            <a:ext cx="8458200" cy="1222376"/>
          </a:xfrm>
          <a:prstGeom prst="rect">
            <a:avLst/>
          </a:prstGeom>
        </p:spPr>
        <p:txBody>
          <a:bodyPr anchor="t"/>
          <a:lstStyle/>
          <a:p>
            <a:pPr/>
            <a:r>
              <a:t>Текст заголовка</a:t>
            </a:r>
          </a:p>
        </p:txBody>
      </p:sp>
      <p:sp>
        <p:nvSpPr>
          <p:cNvPr id="13" name="Уровень текста 1…"/>
          <p:cNvSpPr txBox="1"/>
          <p:nvPr>
            <p:ph type="body" sz="quarter" idx="1"/>
          </p:nvPr>
        </p:nvSpPr>
        <p:spPr>
          <a:xfrm>
            <a:off x="381000" y="3886200"/>
            <a:ext cx="8458200" cy="914400"/>
          </a:xfrm>
          <a:prstGeom prst="rect">
            <a:avLst/>
          </a:prstGeom>
        </p:spPr>
        <p:txBody>
          <a:bodyPr anchor="b"/>
          <a:lstStyle>
            <a:lvl1pPr marL="0" indent="0">
              <a:spcBef>
                <a:spcPts val="500"/>
              </a:spcBef>
              <a:buClrTx/>
              <a:buSzTx/>
              <a:buNone/>
              <a:defRPr sz="2400">
                <a:solidFill>
                  <a:srgbClr val="44342A"/>
                </a:solidFill>
              </a:defRPr>
            </a:lvl1pPr>
            <a:lvl2pPr marL="0" indent="457200">
              <a:spcBef>
                <a:spcPts val="500"/>
              </a:spcBef>
              <a:buClrTx/>
              <a:buSzTx/>
              <a:buNone/>
              <a:defRPr sz="2400">
                <a:solidFill>
                  <a:srgbClr val="44342A"/>
                </a:solidFill>
              </a:defRPr>
            </a:lvl2pPr>
            <a:lvl3pPr marL="0" indent="914400">
              <a:spcBef>
                <a:spcPts val="500"/>
              </a:spcBef>
              <a:buClrTx/>
              <a:buSzTx/>
              <a:buNone/>
              <a:defRPr sz="2400">
                <a:solidFill>
                  <a:srgbClr val="44342A"/>
                </a:solidFill>
              </a:defRPr>
            </a:lvl3pPr>
            <a:lvl4pPr marL="0" indent="1371600">
              <a:spcBef>
                <a:spcPts val="500"/>
              </a:spcBef>
              <a:buClrTx/>
              <a:buSzTx/>
              <a:buNone/>
              <a:defRPr sz="2400">
                <a:solidFill>
                  <a:srgbClr val="44342A"/>
                </a:solidFill>
              </a:defRPr>
            </a:lvl4pPr>
            <a:lvl5pPr marL="0" indent="1828800">
              <a:spcBef>
                <a:spcPts val="500"/>
              </a:spcBef>
              <a:buClrTx/>
              <a:buSzTx/>
              <a:buNone/>
              <a:defRPr sz="2400">
                <a:solidFill>
                  <a:srgbClr val="44342A"/>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 name="Номер слайда"/>
          <p:cNvSpPr txBox="1"/>
          <p:nvPr>
            <p:ph type="sldNum" sz="quarter" idx="2"/>
          </p:nvPr>
        </p:nvSpPr>
        <p:spPr>
          <a:xfrm>
            <a:off x="8714943" y="6473952"/>
            <a:ext cx="273609" cy="26497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объект">
    <p:spTree>
      <p:nvGrpSpPr>
        <p:cNvPr id="1" name=""/>
        <p:cNvGrpSpPr/>
        <p:nvPr/>
      </p:nvGrpSpPr>
      <p:grpSpPr>
        <a:xfrm>
          <a:off x="0" y="0"/>
          <a:ext cx="0" cy="0"/>
          <a:chOff x="0" y="0"/>
          <a:chExt cx="0" cy="0"/>
        </a:xfrm>
      </p:grpSpPr>
      <p:sp>
        <p:nvSpPr>
          <p:cNvPr id="21" name="Прямая соединительная линия 6"/>
          <p:cNvSpPr/>
          <p:nvPr/>
        </p:nvSpPr>
        <p:spPr>
          <a:xfrm>
            <a:off x="514350" y="1050897"/>
            <a:ext cx="8629651" cy="2382"/>
          </a:xfrm>
          <a:prstGeom prst="line">
            <a:avLst/>
          </a:prstGeom>
          <a:ln>
            <a:solidFill>
              <a:schemeClr val="accent1">
                <a:alpha val="50000"/>
              </a:schemeClr>
            </a:solidFill>
          </a:ln>
        </p:spPr>
        <p:txBody>
          <a:bodyPr lIns="45719" rIns="45719"/>
          <a:lstStyle/>
          <a:p>
            <a:pPr/>
          </a:p>
        </p:txBody>
      </p:sp>
      <p:sp>
        <p:nvSpPr>
          <p:cNvPr id="22" name="Прямая соединительная линия 8"/>
          <p:cNvSpPr/>
          <p:nvPr/>
        </p:nvSpPr>
        <p:spPr>
          <a:xfrm>
            <a:off x="514350" y="1050897"/>
            <a:ext cx="8629651" cy="2382"/>
          </a:xfrm>
          <a:prstGeom prst="line">
            <a:avLst/>
          </a:prstGeom>
          <a:ln>
            <a:solidFill>
              <a:schemeClr val="accent1">
                <a:alpha val="50000"/>
              </a:schemeClr>
            </a:solidFill>
          </a:ln>
        </p:spPr>
        <p:txBody>
          <a:bodyPr lIns="45719" rIns="45719"/>
          <a:lstStyle/>
          <a:p>
            <a:pPr/>
          </a:p>
        </p:txBody>
      </p:sp>
      <p:sp>
        <p:nvSpPr>
          <p:cNvPr id="23" name="Прямая соединительная линия 11"/>
          <p:cNvSpPr/>
          <p:nvPr/>
        </p:nvSpPr>
        <p:spPr>
          <a:xfrm>
            <a:off x="514350" y="1057986"/>
            <a:ext cx="8629651" cy="2382"/>
          </a:xfrm>
          <a:prstGeom prst="line">
            <a:avLst/>
          </a:prstGeom>
          <a:ln>
            <a:solidFill>
              <a:schemeClr val="accent1">
                <a:alpha val="50000"/>
              </a:schemeClr>
            </a:solidFill>
          </a:ln>
        </p:spPr>
        <p:txBody>
          <a:bodyPr lIns="45719" rIns="45719"/>
          <a:lstStyle/>
          <a:p>
            <a:pPr/>
          </a:p>
        </p:txBody>
      </p:sp>
      <p:sp>
        <p:nvSpPr>
          <p:cNvPr id="24" name="Текст заголовка"/>
          <p:cNvSpPr txBox="1"/>
          <p:nvPr>
            <p:ph type="title"/>
          </p:nvPr>
        </p:nvSpPr>
        <p:spPr>
          <a:xfrm>
            <a:off x="304800" y="457200"/>
            <a:ext cx="8686800" cy="838200"/>
          </a:xfrm>
          <a:prstGeom prst="rect">
            <a:avLst/>
          </a:prstGeom>
        </p:spPr>
        <p:txBody>
          <a:bodyPr/>
          <a:lstStyle/>
          <a:p>
            <a:pPr/>
            <a:r>
              <a:t>Текст заголовка</a:t>
            </a:r>
          </a:p>
        </p:txBody>
      </p:sp>
      <p:sp>
        <p:nvSpPr>
          <p:cNvPr id="25" name="Уровень текста 1…"/>
          <p:cNvSpPr txBox="1"/>
          <p:nvPr>
            <p:ph type="body" idx="1"/>
          </p:nvPr>
        </p:nvSpPr>
        <p:spPr>
          <a:xfrm>
            <a:off x="304800" y="1554162"/>
            <a:ext cx="8686800" cy="4525963"/>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6" name="Номер слайда"/>
          <p:cNvSpPr txBox="1"/>
          <p:nvPr>
            <p:ph type="sldNum" sz="quarter" idx="2"/>
          </p:nvPr>
        </p:nvSpPr>
        <p:spPr>
          <a:xfrm>
            <a:off x="8714943" y="6473952"/>
            <a:ext cx="273609" cy="26497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раздела">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 name="Прямая соединительная линия 6"/>
          <p:cNvSpPr/>
          <p:nvPr/>
        </p:nvSpPr>
        <p:spPr>
          <a:xfrm>
            <a:off x="514350" y="3444902"/>
            <a:ext cx="8629651" cy="2382"/>
          </a:xfrm>
          <a:prstGeom prst="line">
            <a:avLst/>
          </a:prstGeom>
          <a:ln>
            <a:solidFill>
              <a:schemeClr val="accent1">
                <a:alpha val="50000"/>
              </a:schemeClr>
            </a:solidFill>
          </a:ln>
        </p:spPr>
        <p:txBody>
          <a:bodyPr lIns="45719" rIns="45719"/>
          <a:lstStyle/>
          <a:p>
            <a:pPr/>
          </a:p>
        </p:txBody>
      </p:sp>
      <p:sp>
        <p:nvSpPr>
          <p:cNvPr id="34" name="Уровень текста 1…"/>
          <p:cNvSpPr txBox="1"/>
          <p:nvPr>
            <p:ph type="body" sz="quarter" idx="1"/>
          </p:nvPr>
        </p:nvSpPr>
        <p:spPr>
          <a:xfrm>
            <a:off x="381000" y="1676400"/>
            <a:ext cx="8458200" cy="1219200"/>
          </a:xfrm>
          <a:prstGeom prst="rect">
            <a:avLst/>
          </a:prstGeom>
        </p:spPr>
        <p:txBody>
          <a:bodyPr anchor="b"/>
          <a:lstStyle>
            <a:lvl1pPr marL="0" indent="0" algn="r">
              <a:spcBef>
                <a:spcPts val="400"/>
              </a:spcBef>
              <a:buClrTx/>
              <a:buSzTx/>
              <a:buNone/>
              <a:defRPr sz="2000">
                <a:solidFill>
                  <a:srgbClr val="DCD1B0"/>
                </a:solidFill>
              </a:defRPr>
            </a:lvl1pPr>
            <a:lvl2pPr marL="0" indent="457200" algn="r">
              <a:spcBef>
                <a:spcPts val="400"/>
              </a:spcBef>
              <a:buClrTx/>
              <a:buSzTx/>
              <a:buNone/>
              <a:defRPr sz="2000">
                <a:solidFill>
                  <a:srgbClr val="DCD1B0"/>
                </a:solidFill>
              </a:defRPr>
            </a:lvl2pPr>
            <a:lvl3pPr marL="0" indent="914400" algn="r">
              <a:spcBef>
                <a:spcPts val="400"/>
              </a:spcBef>
              <a:buClrTx/>
              <a:buSzTx/>
              <a:buNone/>
              <a:defRPr sz="2000">
                <a:solidFill>
                  <a:srgbClr val="DCD1B0"/>
                </a:solidFill>
              </a:defRPr>
            </a:lvl3pPr>
            <a:lvl4pPr marL="0" indent="1371600" algn="r">
              <a:spcBef>
                <a:spcPts val="400"/>
              </a:spcBef>
              <a:buClrTx/>
              <a:buSzTx/>
              <a:buNone/>
              <a:defRPr sz="2000">
                <a:solidFill>
                  <a:srgbClr val="DCD1B0"/>
                </a:solidFill>
              </a:defRPr>
            </a:lvl4pPr>
            <a:lvl5pPr marL="0" indent="1828800" algn="r">
              <a:spcBef>
                <a:spcPts val="400"/>
              </a:spcBef>
              <a:buClrTx/>
              <a:buSzTx/>
              <a:buNone/>
              <a:defRPr sz="2000">
                <a:solidFill>
                  <a:srgbClr val="DCD1B0"/>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5" name="Текст заголовка"/>
          <p:cNvSpPr txBox="1"/>
          <p:nvPr>
            <p:ph type="title"/>
          </p:nvPr>
        </p:nvSpPr>
        <p:spPr>
          <a:xfrm>
            <a:off x="180474" y="2947085"/>
            <a:ext cx="8686801" cy="1184826"/>
          </a:xfrm>
          <a:prstGeom prst="rect">
            <a:avLst/>
          </a:prstGeom>
        </p:spPr>
        <p:txBody>
          <a:bodyPr anchor="t"/>
          <a:lstStyle>
            <a:lvl1pPr algn="r">
              <a:defRPr>
                <a:solidFill>
                  <a:srgbClr val="FBEEC9"/>
                </a:solidFill>
              </a:defRPr>
            </a:lvl1pPr>
          </a:lstStyle>
          <a:p>
            <a:pPr/>
            <a:r>
              <a:t>Текст заголовка</a:t>
            </a:r>
          </a:p>
        </p:txBody>
      </p:sp>
      <p:sp>
        <p:nvSpPr>
          <p:cNvPr id="3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Два объекта">
    <p:spTree>
      <p:nvGrpSpPr>
        <p:cNvPr id="1" name=""/>
        <p:cNvGrpSpPr/>
        <p:nvPr/>
      </p:nvGrpSpPr>
      <p:grpSpPr>
        <a:xfrm>
          <a:off x="0" y="0"/>
          <a:ext cx="0" cy="0"/>
          <a:chOff x="0" y="0"/>
          <a:chExt cx="0" cy="0"/>
        </a:xfrm>
      </p:grpSpPr>
      <p:sp>
        <p:nvSpPr>
          <p:cNvPr id="43" name="Прямая соединительная линия 6"/>
          <p:cNvSpPr/>
          <p:nvPr/>
        </p:nvSpPr>
        <p:spPr>
          <a:xfrm>
            <a:off x="514350" y="1050897"/>
            <a:ext cx="8629651" cy="2382"/>
          </a:xfrm>
          <a:prstGeom prst="line">
            <a:avLst/>
          </a:prstGeom>
          <a:ln>
            <a:solidFill>
              <a:schemeClr val="accent1">
                <a:alpha val="50000"/>
              </a:schemeClr>
            </a:solidFill>
          </a:ln>
        </p:spPr>
        <p:txBody>
          <a:bodyPr lIns="45719" rIns="45719"/>
          <a:lstStyle/>
          <a:p>
            <a:pPr/>
          </a:p>
        </p:txBody>
      </p:sp>
      <p:sp>
        <p:nvSpPr>
          <p:cNvPr id="44" name="Прямая соединительная линия 8"/>
          <p:cNvSpPr/>
          <p:nvPr/>
        </p:nvSpPr>
        <p:spPr>
          <a:xfrm>
            <a:off x="514350" y="1050897"/>
            <a:ext cx="8629651" cy="2382"/>
          </a:xfrm>
          <a:prstGeom prst="line">
            <a:avLst/>
          </a:prstGeom>
          <a:ln>
            <a:solidFill>
              <a:schemeClr val="accent1">
                <a:alpha val="50000"/>
              </a:schemeClr>
            </a:solidFill>
          </a:ln>
        </p:spPr>
        <p:txBody>
          <a:bodyPr lIns="45719" rIns="45719"/>
          <a:lstStyle/>
          <a:p>
            <a:pPr/>
          </a:p>
        </p:txBody>
      </p:sp>
      <p:sp>
        <p:nvSpPr>
          <p:cNvPr id="45" name="Прямая соединительная линия 11"/>
          <p:cNvSpPr/>
          <p:nvPr/>
        </p:nvSpPr>
        <p:spPr>
          <a:xfrm>
            <a:off x="514350" y="1057986"/>
            <a:ext cx="8629651" cy="2382"/>
          </a:xfrm>
          <a:prstGeom prst="line">
            <a:avLst/>
          </a:prstGeom>
          <a:ln>
            <a:solidFill>
              <a:schemeClr val="accent1">
                <a:alpha val="50000"/>
              </a:schemeClr>
            </a:solidFill>
          </a:ln>
        </p:spPr>
        <p:txBody>
          <a:bodyPr lIns="45719" rIns="45719"/>
          <a:lstStyle/>
          <a:p>
            <a:pPr/>
          </a:p>
        </p:txBody>
      </p:sp>
      <p:sp>
        <p:nvSpPr>
          <p:cNvPr id="46" name="Текст заголовка"/>
          <p:cNvSpPr txBox="1"/>
          <p:nvPr>
            <p:ph type="title"/>
          </p:nvPr>
        </p:nvSpPr>
        <p:spPr>
          <a:xfrm>
            <a:off x="301752" y="457200"/>
            <a:ext cx="8686801" cy="841248"/>
          </a:xfrm>
          <a:prstGeom prst="rect">
            <a:avLst/>
          </a:prstGeom>
        </p:spPr>
        <p:txBody>
          <a:bodyPr/>
          <a:lstStyle/>
          <a:p>
            <a:pPr/>
            <a:r>
              <a:t>Текст заголовка</a:t>
            </a:r>
          </a:p>
        </p:txBody>
      </p:sp>
      <p:sp>
        <p:nvSpPr>
          <p:cNvPr id="47" name="Уровень текста 1…"/>
          <p:cNvSpPr txBox="1"/>
          <p:nvPr>
            <p:ph type="body" sz="half" idx="1"/>
          </p:nvPr>
        </p:nvSpPr>
        <p:spPr>
          <a:xfrm>
            <a:off x="304800" y="1600200"/>
            <a:ext cx="4191000" cy="47244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Сравнение">
    <p:spTree>
      <p:nvGrpSpPr>
        <p:cNvPr id="1" name=""/>
        <p:cNvGrpSpPr/>
        <p:nvPr/>
      </p:nvGrpSpPr>
      <p:grpSpPr>
        <a:xfrm>
          <a:off x="0" y="0"/>
          <a:ext cx="0" cy="0"/>
          <a:chOff x="0" y="0"/>
          <a:chExt cx="0" cy="0"/>
        </a:xfrm>
      </p:grpSpPr>
      <p:sp>
        <p:nvSpPr>
          <p:cNvPr id="55" name="Текст заголовка"/>
          <p:cNvSpPr txBox="1"/>
          <p:nvPr>
            <p:ph type="title"/>
          </p:nvPr>
        </p:nvSpPr>
        <p:spPr>
          <a:xfrm>
            <a:off x="304800" y="5410200"/>
            <a:ext cx="8610600" cy="882650"/>
          </a:xfrm>
          <a:prstGeom prst="rect">
            <a:avLst/>
          </a:prstGeom>
        </p:spPr>
        <p:txBody>
          <a:bodyPr/>
          <a:lstStyle/>
          <a:p>
            <a:pPr/>
            <a:r>
              <a:t>Текст заголовка</a:t>
            </a:r>
          </a:p>
        </p:txBody>
      </p:sp>
      <p:sp>
        <p:nvSpPr>
          <p:cNvPr id="56" name="Уровень текста 1…"/>
          <p:cNvSpPr txBox="1"/>
          <p:nvPr>
            <p:ph type="body" sz="quarter" idx="1"/>
          </p:nvPr>
        </p:nvSpPr>
        <p:spPr>
          <a:xfrm>
            <a:off x="281443" y="666750"/>
            <a:ext cx="4290557" cy="639763"/>
          </a:xfrm>
          <a:prstGeom prst="rect">
            <a:avLst/>
          </a:prstGeom>
        </p:spPr>
        <p:txBody>
          <a:bodyPr anchor="ctr"/>
          <a:lstStyle>
            <a:lvl1pPr marL="0" indent="0">
              <a:spcBef>
                <a:spcPts val="400"/>
              </a:spcBef>
              <a:buClrTx/>
              <a:buSzTx/>
              <a:buNone/>
              <a:defRPr b="1" cap="all" sz="1800">
                <a:solidFill>
                  <a:srgbClr val="AF7622"/>
                </a:solidFill>
                <a:latin typeface="Franklin Gothic Medium"/>
                <a:ea typeface="Franklin Gothic Medium"/>
                <a:cs typeface="Franklin Gothic Medium"/>
                <a:sym typeface="Franklin Gothic Medium"/>
              </a:defRPr>
            </a:lvl1pPr>
            <a:lvl2pPr marL="0" indent="457200">
              <a:spcBef>
                <a:spcPts val="400"/>
              </a:spcBef>
              <a:buClrTx/>
              <a:buSzTx/>
              <a:buNone/>
              <a:defRPr b="1" cap="all" sz="1800">
                <a:solidFill>
                  <a:srgbClr val="AF7622"/>
                </a:solidFill>
                <a:latin typeface="Franklin Gothic Medium"/>
                <a:ea typeface="Franklin Gothic Medium"/>
                <a:cs typeface="Franklin Gothic Medium"/>
                <a:sym typeface="Franklin Gothic Medium"/>
              </a:defRPr>
            </a:lvl2pPr>
            <a:lvl3pPr marL="0" indent="914400">
              <a:spcBef>
                <a:spcPts val="400"/>
              </a:spcBef>
              <a:buClrTx/>
              <a:buSzTx/>
              <a:buNone/>
              <a:defRPr b="1" cap="all" sz="1800">
                <a:solidFill>
                  <a:srgbClr val="AF7622"/>
                </a:solidFill>
                <a:latin typeface="Franklin Gothic Medium"/>
                <a:ea typeface="Franklin Gothic Medium"/>
                <a:cs typeface="Franklin Gothic Medium"/>
                <a:sym typeface="Franklin Gothic Medium"/>
              </a:defRPr>
            </a:lvl3pPr>
            <a:lvl4pPr marL="0" indent="1371600">
              <a:spcBef>
                <a:spcPts val="400"/>
              </a:spcBef>
              <a:buClrTx/>
              <a:buSzTx/>
              <a:buNone/>
              <a:defRPr b="1" cap="all" sz="1800">
                <a:solidFill>
                  <a:srgbClr val="AF7622"/>
                </a:solidFill>
                <a:latin typeface="Franklin Gothic Medium"/>
                <a:ea typeface="Franklin Gothic Medium"/>
                <a:cs typeface="Franklin Gothic Medium"/>
                <a:sym typeface="Franklin Gothic Medium"/>
              </a:defRPr>
            </a:lvl4pPr>
            <a:lvl5pPr marL="0" indent="1828800">
              <a:spcBef>
                <a:spcPts val="400"/>
              </a:spcBef>
              <a:buClrTx/>
              <a:buSzTx/>
              <a:buNone/>
              <a:defRPr b="1" cap="all" sz="1800">
                <a:solidFill>
                  <a:srgbClr val="AF7622"/>
                </a:solidFill>
                <a:latin typeface="Franklin Gothic Medium"/>
                <a:ea typeface="Franklin Gothic Medium"/>
                <a:cs typeface="Franklin Gothic Medium"/>
                <a:sym typeface="Franklin Gothic Medium"/>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7" name="Текст 24"/>
          <p:cNvSpPr/>
          <p:nvPr>
            <p:ph type="body" sz="quarter" idx="13"/>
          </p:nvPr>
        </p:nvSpPr>
        <p:spPr>
          <a:xfrm>
            <a:off x="4645024" y="666749"/>
            <a:ext cx="4292243" cy="639764"/>
          </a:xfrm>
          <a:prstGeom prst="rect">
            <a:avLst/>
          </a:prstGeom>
        </p:spPr>
        <p:txBody>
          <a:bodyPr anchor="ctr"/>
          <a:lstStyle/>
          <a:p>
            <a:pPr marL="0" indent="0">
              <a:spcBef>
                <a:spcPts val="400"/>
              </a:spcBef>
              <a:buClrTx/>
              <a:buSzTx/>
              <a:buNone/>
              <a:defRPr b="1" cap="all" sz="1800">
                <a:solidFill>
                  <a:srgbClr val="AF7622"/>
                </a:solidFill>
                <a:latin typeface="Franklin Gothic Medium"/>
                <a:ea typeface="Franklin Gothic Medium"/>
                <a:cs typeface="Franklin Gothic Medium"/>
                <a:sym typeface="Franklin Gothic Medium"/>
              </a:defRPr>
            </a:pPr>
          </a:p>
        </p:txBody>
      </p:sp>
      <p:sp>
        <p:nvSpPr>
          <p:cNvPr id="58" name="Прямая соединительная линия 10"/>
          <p:cNvSpPr/>
          <p:nvPr/>
        </p:nvSpPr>
        <p:spPr>
          <a:xfrm>
            <a:off x="514350" y="6019799"/>
            <a:ext cx="8629651" cy="2383"/>
          </a:xfrm>
          <a:prstGeom prst="line">
            <a:avLst/>
          </a:prstGeom>
          <a:ln>
            <a:solidFill>
              <a:schemeClr val="accent1">
                <a:alpha val="50000"/>
              </a:schemeClr>
            </a:solidFill>
          </a:ln>
        </p:spPr>
        <p:txBody>
          <a:bodyPr lIns="45719" rIns="45719"/>
          <a:lstStyle/>
          <a:p>
            <a:pPr/>
          </a:p>
        </p:txBody>
      </p:sp>
      <p:sp>
        <p:nvSpPr>
          <p:cNvPr id="5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Только заголовок">
    <p:spTree>
      <p:nvGrpSpPr>
        <p:cNvPr id="1" name=""/>
        <p:cNvGrpSpPr/>
        <p:nvPr/>
      </p:nvGrpSpPr>
      <p:grpSpPr>
        <a:xfrm>
          <a:off x="0" y="0"/>
          <a:ext cx="0" cy="0"/>
          <a:chOff x="0" y="0"/>
          <a:chExt cx="0" cy="0"/>
        </a:xfrm>
      </p:grpSpPr>
      <p:sp>
        <p:nvSpPr>
          <p:cNvPr id="66" name="Прямая соединительная линия 6"/>
          <p:cNvSpPr/>
          <p:nvPr/>
        </p:nvSpPr>
        <p:spPr>
          <a:xfrm>
            <a:off x="514350" y="1050897"/>
            <a:ext cx="8629651" cy="2382"/>
          </a:xfrm>
          <a:prstGeom prst="line">
            <a:avLst/>
          </a:prstGeom>
          <a:ln>
            <a:solidFill>
              <a:schemeClr val="accent1">
                <a:alpha val="50000"/>
              </a:schemeClr>
            </a:solidFill>
          </a:ln>
        </p:spPr>
        <p:txBody>
          <a:bodyPr lIns="45719" rIns="45719"/>
          <a:lstStyle/>
          <a:p>
            <a:pPr/>
          </a:p>
        </p:txBody>
      </p:sp>
      <p:sp>
        <p:nvSpPr>
          <p:cNvPr id="67" name="Прямая соединительная линия 8"/>
          <p:cNvSpPr/>
          <p:nvPr/>
        </p:nvSpPr>
        <p:spPr>
          <a:xfrm>
            <a:off x="514350" y="1050897"/>
            <a:ext cx="8629651" cy="2382"/>
          </a:xfrm>
          <a:prstGeom prst="line">
            <a:avLst/>
          </a:prstGeom>
          <a:ln>
            <a:solidFill>
              <a:schemeClr val="accent1">
                <a:alpha val="50000"/>
              </a:schemeClr>
            </a:solidFill>
          </a:ln>
        </p:spPr>
        <p:txBody>
          <a:bodyPr lIns="45719" rIns="45719"/>
          <a:lstStyle/>
          <a:p>
            <a:pPr/>
          </a:p>
        </p:txBody>
      </p:sp>
      <p:sp>
        <p:nvSpPr>
          <p:cNvPr id="68" name="Прямая соединительная линия 11"/>
          <p:cNvSpPr/>
          <p:nvPr/>
        </p:nvSpPr>
        <p:spPr>
          <a:xfrm>
            <a:off x="514350" y="1057986"/>
            <a:ext cx="8629651" cy="2382"/>
          </a:xfrm>
          <a:prstGeom prst="line">
            <a:avLst/>
          </a:prstGeom>
          <a:ln>
            <a:solidFill>
              <a:schemeClr val="accent1">
                <a:alpha val="50000"/>
              </a:schemeClr>
            </a:solidFill>
          </a:ln>
        </p:spPr>
        <p:txBody>
          <a:bodyPr lIns="45719" rIns="45719"/>
          <a:lstStyle/>
          <a:p>
            <a:pPr/>
          </a:p>
        </p:txBody>
      </p:sp>
      <p:sp>
        <p:nvSpPr>
          <p:cNvPr id="69" name="Текст заголовка"/>
          <p:cNvSpPr txBox="1"/>
          <p:nvPr>
            <p:ph type="title"/>
          </p:nvPr>
        </p:nvSpPr>
        <p:spPr>
          <a:xfrm>
            <a:off x="301752" y="457200"/>
            <a:ext cx="8686801" cy="841248"/>
          </a:xfrm>
          <a:prstGeom prst="rect">
            <a:avLst/>
          </a:prstGeom>
        </p:spPr>
        <p:txBody>
          <a:bodyPr/>
          <a:lstStyle/>
          <a:p>
            <a:pPr/>
            <a:r>
              <a:t>Текст заголовка</a:t>
            </a:r>
          </a:p>
        </p:txBody>
      </p:sp>
      <p:sp>
        <p:nvSpPr>
          <p:cNvPr id="7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стой слайд">
    <p:spTree>
      <p:nvGrpSpPr>
        <p:cNvPr id="1" name=""/>
        <p:cNvGrpSpPr/>
        <p:nvPr/>
      </p:nvGrpSpPr>
      <p:grpSpPr>
        <a:xfrm>
          <a:off x="0" y="0"/>
          <a:ext cx="0" cy="0"/>
          <a:chOff x="0" y="0"/>
          <a:chExt cx="0" cy="0"/>
        </a:xfrm>
      </p:grpSpPr>
      <p:sp>
        <p:nvSpPr>
          <p:cNvPr id="7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Объект с подписью">
    <p:spTree>
      <p:nvGrpSpPr>
        <p:cNvPr id="1" name=""/>
        <p:cNvGrpSpPr/>
        <p:nvPr/>
      </p:nvGrpSpPr>
      <p:grpSpPr>
        <a:xfrm>
          <a:off x="0" y="0"/>
          <a:ext cx="0" cy="0"/>
          <a:chOff x="0" y="0"/>
          <a:chExt cx="0" cy="0"/>
        </a:xfrm>
      </p:grpSpPr>
      <p:sp>
        <p:nvSpPr>
          <p:cNvPr id="84" name="Прямая соединительная линия 7"/>
          <p:cNvSpPr/>
          <p:nvPr/>
        </p:nvSpPr>
        <p:spPr>
          <a:xfrm>
            <a:off x="514350" y="5849117"/>
            <a:ext cx="8629651" cy="2382"/>
          </a:xfrm>
          <a:prstGeom prst="line">
            <a:avLst/>
          </a:prstGeom>
          <a:ln>
            <a:solidFill>
              <a:schemeClr val="accent1">
                <a:alpha val="50000"/>
              </a:schemeClr>
            </a:solidFill>
          </a:ln>
        </p:spPr>
        <p:txBody>
          <a:bodyPr lIns="45719" rIns="45719"/>
          <a:lstStyle/>
          <a:p>
            <a:pPr/>
          </a:p>
        </p:txBody>
      </p:sp>
      <p:sp>
        <p:nvSpPr>
          <p:cNvPr id="85" name="Текст заголовка"/>
          <p:cNvSpPr txBox="1"/>
          <p:nvPr>
            <p:ph type="title"/>
          </p:nvPr>
        </p:nvSpPr>
        <p:spPr>
          <a:xfrm>
            <a:off x="457200" y="5486400"/>
            <a:ext cx="8458200" cy="520700"/>
          </a:xfrm>
          <a:prstGeom prst="rect">
            <a:avLst/>
          </a:prstGeom>
        </p:spPr>
        <p:txBody>
          <a:bodyPr/>
          <a:lstStyle>
            <a:lvl1pPr>
              <a:defRPr sz="2000"/>
            </a:lvl1pPr>
          </a:lstStyle>
          <a:p>
            <a:pPr/>
            <a:r>
              <a:t>Текст заголовка</a:t>
            </a:r>
          </a:p>
        </p:txBody>
      </p:sp>
      <p:sp>
        <p:nvSpPr>
          <p:cNvPr id="86" name="Уровень текста 1…"/>
          <p:cNvSpPr txBox="1"/>
          <p:nvPr>
            <p:ph type="body" sz="half" idx="1"/>
          </p:nvPr>
        </p:nvSpPr>
        <p:spPr>
          <a:xfrm>
            <a:off x="457200" y="609600"/>
            <a:ext cx="3008314" cy="4800600"/>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Рисунок с подписью">
    <p:spTree>
      <p:nvGrpSpPr>
        <p:cNvPr id="1" name=""/>
        <p:cNvGrpSpPr/>
        <p:nvPr/>
      </p:nvGrpSpPr>
      <p:grpSpPr>
        <a:xfrm>
          <a:off x="0" y="0"/>
          <a:ext cx="0" cy="0"/>
          <a:chOff x="0" y="0"/>
          <a:chExt cx="0" cy="0"/>
        </a:xfrm>
      </p:grpSpPr>
      <p:sp>
        <p:nvSpPr>
          <p:cNvPr id="94" name="Рисунок 12"/>
          <p:cNvSpPr/>
          <p:nvPr>
            <p:ph type="pic" sz="half" idx="13"/>
          </p:nvPr>
        </p:nvSpPr>
        <p:spPr>
          <a:xfrm>
            <a:off x="3505200" y="616634"/>
            <a:ext cx="5029200" cy="3657601"/>
          </a:xfrm>
          <a:prstGeom prst="rect">
            <a:avLst/>
          </a:prstGeom>
          <a:ln w="6350">
            <a:solidFill>
              <a:schemeClr val="accent1"/>
            </a:solidFill>
            <a:round/>
          </a:ln>
          <a:effectLst>
            <a:reflection blurRad="0" stA="49000" stPos="0" endA="0" endPos="40000" dist="0" dir="5400000" fadeDir="5400000" sx="100000" sy="-100000" kx="0" ky="0" algn="bl" rotWithShape="0"/>
          </a:effectLst>
        </p:spPr>
        <p:txBody>
          <a:bodyPr lIns="91439" rIns="91439">
            <a:noAutofit/>
          </a:bodyPr>
          <a:lstStyle/>
          <a:p>
            <a:pPr/>
          </a:p>
        </p:txBody>
      </p:sp>
      <p:sp>
        <p:nvSpPr>
          <p:cNvPr id="95" name="Текст заголовка"/>
          <p:cNvSpPr txBox="1"/>
          <p:nvPr>
            <p:ph type="title"/>
          </p:nvPr>
        </p:nvSpPr>
        <p:spPr>
          <a:xfrm>
            <a:off x="381000" y="4993759"/>
            <a:ext cx="5867400" cy="522289"/>
          </a:xfrm>
          <a:prstGeom prst="rect">
            <a:avLst/>
          </a:prstGeom>
        </p:spPr>
        <p:txBody>
          <a:bodyPr/>
          <a:lstStyle>
            <a:lvl1pPr>
              <a:defRPr sz="2000"/>
            </a:lvl1pPr>
          </a:lstStyle>
          <a:p>
            <a:pPr/>
            <a:r>
              <a:t>Текст заголовка</a:t>
            </a:r>
          </a:p>
        </p:txBody>
      </p:sp>
      <p:sp>
        <p:nvSpPr>
          <p:cNvPr id="96" name="Уровень текста 1…"/>
          <p:cNvSpPr txBox="1"/>
          <p:nvPr>
            <p:ph type="body" sz="quarter" idx="1"/>
          </p:nvPr>
        </p:nvSpPr>
        <p:spPr>
          <a:xfrm>
            <a:off x="381000" y="5533218"/>
            <a:ext cx="5867400" cy="768351"/>
          </a:xfrm>
          <a:prstGeom prst="rect">
            <a:avLst/>
          </a:prstGeom>
        </p:spPr>
        <p:txBody>
          <a:bodyPr lIns="0" tIns="0" rIns="0" bIns="0"/>
          <a:lstStyle>
            <a:lvl1pPr marL="0" indent="0">
              <a:spcBef>
                <a:spcPts val="300"/>
              </a:spcBef>
              <a:buClrTx/>
              <a:buSzTx/>
              <a:buNone/>
              <a:defRPr sz="1400"/>
            </a:lvl1pPr>
            <a:lvl2pPr marL="790575" indent="-333375">
              <a:spcBef>
                <a:spcPts val="300"/>
              </a:spcBef>
              <a:buClrTx/>
              <a:defRPr sz="1400"/>
            </a:lvl2pPr>
            <a:lvl3pPr marL="1234439" indent="-320039">
              <a:spcBef>
                <a:spcPts val="300"/>
              </a:spcBef>
              <a:buClrTx/>
              <a:defRPr sz="1400"/>
            </a:lvl3pPr>
            <a:lvl4pPr marL="1727200" indent="-355600">
              <a:spcBef>
                <a:spcPts val="300"/>
              </a:spcBef>
              <a:buClrTx/>
              <a:defRPr sz="1400"/>
            </a:lvl4pPr>
            <a:lvl5pPr marL="2184400" indent="-355600">
              <a:spcBef>
                <a:spcPts val="300"/>
              </a:spcBef>
              <a:buClrTx/>
              <a:defRPr sz="1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Текст заголовка"/>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Текст заголовка</a:t>
            </a:r>
          </a:p>
        </p:txBody>
      </p:sp>
      <p:sp>
        <p:nvSpPr>
          <p:cNvPr id="3" name="Уровень текста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p:nvPr>
            <p:ph type="sldNum" sz="quarter" idx="2"/>
          </p:nvPr>
        </p:nvSpPr>
        <p:spPr>
          <a:xfrm>
            <a:off x="8717991" y="6477000"/>
            <a:ext cx="273609" cy="264973"/>
          </a:xfrm>
          <a:prstGeom prst="rect">
            <a:avLst/>
          </a:prstGeom>
          <a:ln w="12700">
            <a:miter lim="400000"/>
          </a:ln>
        </p:spPr>
        <p:txBody>
          <a:bodyPr wrap="none" lIns="45719" rIns="45719">
            <a:spAutoFit/>
          </a:bodyPr>
          <a:lstStyle>
            <a:lvl1pPr algn="r">
              <a:defRPr sz="1200">
                <a:solidFill>
                  <a:srgbClr val="D38E2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b="1" baseline="0" cap="all" i="0" spc="0" strike="noStrike" sz="3600" u="none">
          <a:solidFill>
            <a:srgbClr val="4E3B30"/>
          </a:solidFill>
          <a:uFillTx/>
          <a:latin typeface="Franklin Gothic Medium"/>
          <a:ea typeface="Franklin Gothic Medium"/>
          <a:cs typeface="Franklin Gothic Medium"/>
          <a:sym typeface="Franklin Gothic Medium"/>
        </a:defRPr>
      </a:lvl9pPr>
    </p:titleStyle>
    <p:bodyStyle>
      <a:lvl1pPr marL="342900" marR="0" indent="-342900" algn="l" defTabSz="914400" rtl="0" latinLnBrk="0">
        <a:lnSpc>
          <a:spcPct val="100000"/>
        </a:lnSpc>
        <a:spcBef>
          <a:spcPts val="700"/>
        </a:spcBef>
        <a:spcAft>
          <a:spcPts val="0"/>
        </a:spcAft>
        <a:buClr>
          <a:schemeClr val="accent1"/>
        </a:buClr>
        <a:buSzPct val="70000"/>
        <a:buFontTx/>
        <a:buChar char=""/>
        <a:tabLst/>
        <a:defRPr b="0" baseline="0" cap="none" i="0" spc="0" strike="noStrike" sz="3200" u="none">
          <a:solidFill>
            <a:srgbClr val="4E3B30"/>
          </a:solidFill>
          <a:uFillTx/>
          <a:latin typeface="+mn-lt"/>
          <a:ea typeface="+mn-ea"/>
          <a:cs typeface="+mn-cs"/>
          <a:sym typeface="Franklin Gothic Book"/>
        </a:defRPr>
      </a:lvl1pPr>
      <a:lvl2pPr marL="783771" marR="0" indent="-326571" algn="l" defTabSz="914400" rtl="0" latinLnBrk="0">
        <a:lnSpc>
          <a:spcPct val="100000"/>
        </a:lnSpc>
        <a:spcBef>
          <a:spcPts val="700"/>
        </a:spcBef>
        <a:spcAft>
          <a:spcPts val="0"/>
        </a:spcAft>
        <a:buClr>
          <a:schemeClr val="accent1"/>
        </a:buClr>
        <a:buSzPct val="70000"/>
        <a:buFontTx/>
        <a:buChar char=""/>
        <a:tabLst/>
        <a:defRPr b="0" baseline="0" cap="none" i="0" spc="0" strike="noStrike" sz="3200" u="none">
          <a:solidFill>
            <a:srgbClr val="4E3B30"/>
          </a:solidFill>
          <a:uFillTx/>
          <a:latin typeface="+mn-lt"/>
          <a:ea typeface="+mn-ea"/>
          <a:cs typeface="+mn-cs"/>
          <a:sym typeface="Franklin Gothic Book"/>
        </a:defRPr>
      </a:lvl2pPr>
      <a:lvl3pPr marL="1219200" marR="0" indent="-304800" algn="l" defTabSz="914400" rtl="0" latinLnBrk="0">
        <a:lnSpc>
          <a:spcPct val="100000"/>
        </a:lnSpc>
        <a:spcBef>
          <a:spcPts val="700"/>
        </a:spcBef>
        <a:spcAft>
          <a:spcPts val="0"/>
        </a:spcAft>
        <a:buClr>
          <a:schemeClr val="accent1"/>
        </a:buClr>
        <a:buSzPct val="70000"/>
        <a:buFontTx/>
        <a:buChar char="✕"/>
        <a:tabLst/>
        <a:defRPr b="0" baseline="0" cap="none" i="0" spc="0" strike="noStrike" sz="3200" u="none">
          <a:solidFill>
            <a:srgbClr val="4E3B30"/>
          </a:solidFill>
          <a:uFillTx/>
          <a:latin typeface="+mn-lt"/>
          <a:ea typeface="+mn-ea"/>
          <a:cs typeface="+mn-cs"/>
          <a:sym typeface="Franklin Gothic Book"/>
        </a:defRPr>
      </a:lvl3pPr>
      <a:lvl4pPr marL="1737360" marR="0" indent="-365760" algn="l" defTabSz="914400" rtl="0" latinLnBrk="0">
        <a:lnSpc>
          <a:spcPct val="100000"/>
        </a:lnSpc>
        <a:spcBef>
          <a:spcPts val="700"/>
        </a:spcBef>
        <a:spcAft>
          <a:spcPts val="0"/>
        </a:spcAft>
        <a:buClr>
          <a:schemeClr val="accent1"/>
        </a:buClr>
        <a:buSzPct val="70000"/>
        <a:buFontTx/>
        <a:buChar char=""/>
        <a:tabLst/>
        <a:defRPr b="0" baseline="0" cap="none" i="0" spc="0" strike="noStrike" sz="3200" u="none">
          <a:solidFill>
            <a:srgbClr val="4E3B30"/>
          </a:solidFill>
          <a:uFillTx/>
          <a:latin typeface="+mn-lt"/>
          <a:ea typeface="+mn-ea"/>
          <a:cs typeface="+mn-cs"/>
          <a:sym typeface="Franklin Gothic Book"/>
        </a:defRPr>
      </a:lvl4pPr>
      <a:lvl5pPr marL="2235200" marR="0" indent="-406400" algn="l" defTabSz="914400" rtl="0" latinLnBrk="0">
        <a:lnSpc>
          <a:spcPct val="100000"/>
        </a:lnSpc>
        <a:spcBef>
          <a:spcPts val="700"/>
        </a:spcBef>
        <a:spcAft>
          <a:spcPts val="0"/>
        </a:spcAft>
        <a:buClr>
          <a:schemeClr val="accent1"/>
        </a:buClr>
        <a:buSzPct val="60000"/>
        <a:buFontTx/>
        <a:buChar char=""/>
        <a:tabLst/>
        <a:defRPr b="0" baseline="0" cap="none" i="0" spc="0" strike="noStrike" sz="3200" u="none">
          <a:solidFill>
            <a:srgbClr val="4E3B30"/>
          </a:solidFill>
          <a:uFillTx/>
          <a:latin typeface="+mn-lt"/>
          <a:ea typeface="+mn-ea"/>
          <a:cs typeface="+mn-cs"/>
          <a:sym typeface="Franklin Gothic Book"/>
        </a:defRPr>
      </a:lvl5pPr>
      <a:lvl6pPr marL="2692400" marR="0" indent="-406400" algn="l" defTabSz="914400" rtl="0" latinLnBrk="0">
        <a:lnSpc>
          <a:spcPct val="100000"/>
        </a:lnSpc>
        <a:spcBef>
          <a:spcPts val="700"/>
        </a:spcBef>
        <a:spcAft>
          <a:spcPts val="0"/>
        </a:spcAft>
        <a:buClr>
          <a:schemeClr val="accent1"/>
        </a:buClr>
        <a:buSzPct val="60000"/>
        <a:buFontTx/>
        <a:buChar char=""/>
        <a:tabLst/>
        <a:defRPr b="0" baseline="0" cap="none" i="0" spc="0" strike="noStrike" sz="3200" u="none">
          <a:solidFill>
            <a:srgbClr val="4E3B30"/>
          </a:solidFill>
          <a:uFillTx/>
          <a:latin typeface="+mn-lt"/>
          <a:ea typeface="+mn-ea"/>
          <a:cs typeface="+mn-cs"/>
          <a:sym typeface="Franklin Gothic Book"/>
        </a:defRPr>
      </a:lvl6pPr>
      <a:lvl7pPr marL="3200400" marR="0" indent="-457200" algn="l" defTabSz="914400" rtl="0" latinLnBrk="0">
        <a:lnSpc>
          <a:spcPct val="100000"/>
        </a:lnSpc>
        <a:spcBef>
          <a:spcPts val="700"/>
        </a:spcBef>
        <a:spcAft>
          <a:spcPts val="0"/>
        </a:spcAft>
        <a:buClr>
          <a:schemeClr val="accent1"/>
        </a:buClr>
        <a:buSzPct val="60000"/>
        <a:buFontTx/>
        <a:buChar char=""/>
        <a:tabLst/>
        <a:defRPr b="0" baseline="0" cap="none" i="0" spc="0" strike="noStrike" sz="3200" u="none">
          <a:solidFill>
            <a:srgbClr val="4E3B30"/>
          </a:solidFill>
          <a:uFillTx/>
          <a:latin typeface="+mn-lt"/>
          <a:ea typeface="+mn-ea"/>
          <a:cs typeface="+mn-cs"/>
          <a:sym typeface="Franklin Gothic Book"/>
        </a:defRPr>
      </a:lvl7pPr>
      <a:lvl8pPr marL="3657600" marR="0" indent="-457200" algn="l" defTabSz="914400" rtl="0" latinLnBrk="0">
        <a:lnSpc>
          <a:spcPct val="100000"/>
        </a:lnSpc>
        <a:spcBef>
          <a:spcPts val="700"/>
        </a:spcBef>
        <a:spcAft>
          <a:spcPts val="0"/>
        </a:spcAft>
        <a:buClr>
          <a:schemeClr val="accent1"/>
        </a:buClr>
        <a:buSzPct val="60000"/>
        <a:buFontTx/>
        <a:buChar char="◆"/>
        <a:tabLst/>
        <a:defRPr b="0" baseline="0" cap="none" i="0" spc="0" strike="noStrike" sz="3200" u="none">
          <a:solidFill>
            <a:srgbClr val="4E3B30"/>
          </a:solidFill>
          <a:uFillTx/>
          <a:latin typeface="+mn-lt"/>
          <a:ea typeface="+mn-ea"/>
          <a:cs typeface="+mn-cs"/>
          <a:sym typeface="Franklin Gothic Book"/>
        </a:defRPr>
      </a:lvl8pPr>
      <a:lvl9pPr marL="4180114" marR="0" indent="-522514" algn="l" defTabSz="914400" rtl="0" latinLnBrk="0">
        <a:lnSpc>
          <a:spcPct val="100000"/>
        </a:lnSpc>
        <a:spcBef>
          <a:spcPts val="700"/>
        </a:spcBef>
        <a:spcAft>
          <a:spcPts val="0"/>
        </a:spcAft>
        <a:buClr>
          <a:schemeClr val="accent1"/>
        </a:buClr>
        <a:buSzPct val="60000"/>
        <a:buFontTx/>
        <a:buChar char="◼"/>
        <a:tabLst/>
        <a:defRPr b="0" baseline="0" cap="none" i="0" spc="0" strike="noStrike" sz="3200" u="none">
          <a:solidFill>
            <a:srgbClr val="4E3B30"/>
          </a:solidFill>
          <a:uFillTx/>
          <a:latin typeface="+mn-lt"/>
          <a:ea typeface="+mn-ea"/>
          <a:cs typeface="+mn-cs"/>
          <a:sym typeface="Franklin Gothic Book"/>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4.jpeg"/><Relationship Id="rId4"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Прямоугольник 7"/>
          <p:cNvSpPr txBox="1"/>
          <p:nvPr/>
        </p:nvSpPr>
        <p:spPr>
          <a:xfrm>
            <a:off x="3027987" y="2454672"/>
            <a:ext cx="754141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2400">
                <a:solidFill>
                  <a:srgbClr val="FF0000"/>
                </a:solidFill>
                <a:latin typeface="Times New Roman"/>
                <a:ea typeface="Times New Roman"/>
                <a:cs typeface="Times New Roman"/>
                <a:sym typeface="Times New Roman"/>
              </a:defRPr>
            </a:lvl1pPr>
          </a:lstStyle>
          <a:p>
            <a:pPr/>
            <a:r>
              <a:t>НЕСЕПАҒАР</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Заголовок 1"/>
          <p:cNvSpPr txBox="1"/>
          <p:nvPr>
            <p:ph type="title"/>
          </p:nvPr>
        </p:nvSpPr>
        <p:spPr>
          <a:xfrm>
            <a:off x="304800" y="188640"/>
            <a:ext cx="8686800" cy="864096"/>
          </a:xfrm>
          <a:prstGeom prst="rect">
            <a:avLst/>
          </a:prstGeom>
        </p:spPr>
        <p:txBody>
          <a:bodyPr/>
          <a:lstStyle/>
          <a:p>
            <a:pPr/>
            <a:r>
              <a:t>                        </a:t>
            </a:r>
            <a:r>
              <a:rPr b="0">
                <a:latin typeface="Times New Roman"/>
                <a:ea typeface="Times New Roman"/>
                <a:cs typeface="Times New Roman"/>
                <a:sym typeface="Times New Roman"/>
              </a:rPr>
              <a:t>Жіктелуі:</a:t>
            </a:r>
          </a:p>
        </p:txBody>
      </p:sp>
      <p:sp>
        <p:nvSpPr>
          <p:cNvPr id="140" name="Содержимое 2"/>
          <p:cNvSpPr txBox="1"/>
          <p:nvPr>
            <p:ph type="body" idx="1"/>
          </p:nvPr>
        </p:nvSpPr>
        <p:spPr>
          <a:xfrm>
            <a:off x="611560" y="1124743"/>
            <a:ext cx="8380039" cy="5733258"/>
          </a:xfrm>
          <a:prstGeom prst="rect">
            <a:avLst/>
          </a:prstGeom>
        </p:spPr>
        <p:txBody>
          <a:bodyPr/>
          <a:lstStyle/>
          <a:p>
            <a:pPr marL="571500" indent="-571500">
              <a:lnSpc>
                <a:spcPct val="80000"/>
              </a:lnSpc>
              <a:spcBef>
                <a:spcPts val="400"/>
              </a:spcBef>
              <a:buAutoNum type="romanUcPeriod" startAt="1"/>
              <a:defRPr b="1" sz="1900">
                <a:latin typeface="Times New Roman"/>
                <a:ea typeface="Times New Roman"/>
                <a:cs typeface="Times New Roman"/>
                <a:sym typeface="Times New Roman"/>
              </a:defRPr>
            </a:pPr>
            <a:r>
              <a:t>Санына байланысты: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Екі жақты агенезия</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Бір жақты агенезия</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Жоғары несеп жолдарының қосарлануы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Тұйықталып бітетін несепағарлар</a:t>
            </a:r>
            <a:endParaRPr sz="2200"/>
          </a:p>
          <a:p>
            <a:pPr marL="571500" indent="-571500">
              <a:lnSpc>
                <a:spcPct val="80000"/>
              </a:lnSpc>
              <a:spcBef>
                <a:spcPts val="400"/>
              </a:spcBef>
              <a:buAutoNum type="romanUcPeriod" startAt="1"/>
              <a:defRPr b="1" sz="1900">
                <a:latin typeface="Times New Roman"/>
                <a:ea typeface="Times New Roman"/>
                <a:cs typeface="Times New Roman"/>
                <a:sym typeface="Times New Roman"/>
              </a:defRPr>
            </a:pPr>
            <a:r>
              <a:t>Орналасу аномалиялары: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Несепағардың қан таситын тамырлармен қарым қатынасы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Несепағар сағасынығ эктопиясы</a:t>
            </a:r>
            <a:endParaRPr sz="2200"/>
          </a:p>
          <a:p>
            <a:pPr marL="571500" indent="-571500">
              <a:lnSpc>
                <a:spcPct val="80000"/>
              </a:lnSpc>
              <a:spcBef>
                <a:spcPts val="400"/>
              </a:spcBef>
              <a:buAutoNum type="romanUcPeriod" startAt="1"/>
              <a:defRPr b="1" sz="2000">
                <a:latin typeface="Times New Roman"/>
                <a:ea typeface="Times New Roman"/>
                <a:cs typeface="Times New Roman"/>
                <a:sym typeface="Times New Roman"/>
              </a:defRPr>
            </a:pPr>
            <a:r>
              <a:t>Форма, ұзындығына байланысты: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Штопор тәрізді несепағар</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Сақина тәрізді</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Ұзындық аномалиялары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Кисталар</a:t>
            </a:r>
            <a:endParaRPr sz="2200"/>
          </a:p>
          <a:p>
            <a:pPr marL="571500" indent="-571500">
              <a:lnSpc>
                <a:spcPct val="80000"/>
              </a:lnSpc>
              <a:spcBef>
                <a:spcPts val="500"/>
              </a:spcBef>
              <a:buAutoNum type="romanUcPeriod" startAt="1"/>
              <a:defRPr b="1" sz="2200">
                <a:latin typeface="Times New Roman"/>
                <a:ea typeface="Times New Roman"/>
                <a:cs typeface="Times New Roman"/>
                <a:sym typeface="Times New Roman"/>
              </a:defRPr>
            </a:pPr>
            <a:r>
              <a:t>Құрылым аномалиялары:</a:t>
            </a:r>
          </a:p>
          <a:p>
            <a:pPr marL="571500" indent="-571500">
              <a:lnSpc>
                <a:spcPct val="80000"/>
              </a:lnSpc>
              <a:spcBef>
                <a:spcPts val="300"/>
              </a:spcBef>
              <a:buChar char="❖"/>
              <a:defRPr sz="1600">
                <a:latin typeface="Times New Roman"/>
                <a:ea typeface="Times New Roman"/>
                <a:cs typeface="Times New Roman"/>
                <a:sym typeface="Times New Roman"/>
              </a:defRPr>
            </a:pPr>
            <a:r>
              <a:t>Несепағар гипоплазиясы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Клапандар мен басы артық қатпарлар</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Дивертикулдер</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Нейро бұлшық ет дисплазиясы</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Гидронефроз</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Қуық несепағар сегментінің обструкциясы </a:t>
            </a:r>
            <a:endParaRPr sz="2200"/>
          </a:p>
          <a:p>
            <a:pPr marL="571500" indent="-571500">
              <a:lnSpc>
                <a:spcPct val="80000"/>
              </a:lnSpc>
              <a:spcBef>
                <a:spcPts val="300"/>
              </a:spcBef>
              <a:buChar char="❖"/>
              <a:defRPr sz="1600">
                <a:latin typeface="Times New Roman"/>
                <a:ea typeface="Times New Roman"/>
                <a:cs typeface="Times New Roman"/>
                <a:sym typeface="Times New Roman"/>
              </a:defRPr>
            </a:pPr>
            <a:r>
              <a:t>Уретероцеле</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Заголовок 1"/>
          <p:cNvSpPr txBox="1"/>
          <p:nvPr>
            <p:ph type="title"/>
          </p:nvPr>
        </p:nvSpPr>
        <p:spPr>
          <a:prstGeom prst="rect">
            <a:avLst/>
          </a:prstGeom>
        </p:spPr>
        <p:txBody>
          <a:bodyPr/>
          <a:lstStyle>
            <a:lvl1pPr>
              <a:defRPr b="0">
                <a:latin typeface="Times New Roman"/>
                <a:ea typeface="Times New Roman"/>
                <a:cs typeface="Times New Roman"/>
                <a:sym typeface="Times New Roman"/>
              </a:defRPr>
            </a:lvl1pPr>
          </a:lstStyle>
          <a:p>
            <a:pPr/>
            <a:r>
              <a:t>Сандық  аномалиялар</a:t>
            </a:r>
          </a:p>
        </p:txBody>
      </p:sp>
      <p:sp>
        <p:nvSpPr>
          <p:cNvPr id="143" name="Содержимое 2"/>
          <p:cNvSpPr txBox="1"/>
          <p:nvPr>
            <p:ph type="body" idx="1"/>
          </p:nvPr>
        </p:nvSpPr>
        <p:spPr>
          <a:xfrm>
            <a:off x="304799" y="1412775"/>
            <a:ext cx="5275314" cy="5256586"/>
          </a:xfrm>
          <a:prstGeom prst="rect">
            <a:avLst/>
          </a:prstGeom>
        </p:spPr>
        <p:txBody>
          <a:bodyPr/>
          <a:lstStyle/>
          <a:p>
            <a:pPr>
              <a:lnSpc>
                <a:spcPct val="80000"/>
              </a:lnSpc>
              <a:spcBef>
                <a:spcPts val="500"/>
              </a:spcBef>
              <a:buSzTx/>
              <a:buFont typeface="Wingdings 2"/>
              <a:buNone/>
              <a:defRPr sz="2200">
                <a:latin typeface="Times New Roman"/>
                <a:ea typeface="Times New Roman"/>
                <a:cs typeface="Times New Roman"/>
                <a:sym typeface="Times New Roman"/>
              </a:defRPr>
            </a:pPr>
            <a:r>
              <a:t>		Несепағарлардың сандық аномалиялары басқа несеп жолдарының аномалияларымен салыстырғанда </a:t>
            </a:r>
            <a:r>
              <a:t>1,5-4%-</a:t>
            </a:r>
            <a:r>
              <a:t>ке дейін жиі кездеседі. Несепағарда бұл аномалия болса созылмалы қабыну, нефролитиз, гидронефроз және т.б түрдегі  асқынулар едәуір жиі кездеседі.</a:t>
            </a:r>
            <a:endParaRPr sz="2900"/>
          </a:p>
          <a:p>
            <a:pPr>
              <a:lnSpc>
                <a:spcPct val="80000"/>
              </a:lnSpc>
              <a:spcBef>
                <a:spcPts val="500"/>
              </a:spcBef>
              <a:buSzTx/>
              <a:buFont typeface="Wingdings 2"/>
              <a:buNone/>
              <a:defRPr sz="2200">
                <a:latin typeface="Times New Roman"/>
                <a:ea typeface="Times New Roman"/>
                <a:cs typeface="Times New Roman"/>
                <a:sym typeface="Times New Roman"/>
              </a:defRPr>
            </a:pPr>
            <a:r>
              <a:t>		Жалғыз несепағар </a:t>
            </a:r>
            <a:r>
              <a:t>(</a:t>
            </a:r>
            <a:r>
              <a:t>бір жақты агенезия</a:t>
            </a:r>
            <a:r>
              <a:t>)</a:t>
            </a:r>
            <a:r>
              <a:t> әрқашан бір бүйректің болмауымен қабаттасады. Соның себебінен қуықтыңда жартысыда дұрыс жетілмейді. Жалғыз бүйректің функциясы онда ауру пайда болғанға дейін зардап шекпейді. Науқастардың көпшілігінде бұл аномалия көлденең аурулардан асқынбаса, өзінде жалғыз бүйрек екенін білмейді.</a:t>
            </a:r>
          </a:p>
        </p:txBody>
      </p:sp>
      <p:pic>
        <p:nvPicPr>
          <p:cNvPr id="144" name="Picture 2" descr="Picture 2"/>
          <p:cNvPicPr>
            <a:picLocks noChangeAspect="1"/>
          </p:cNvPicPr>
          <p:nvPr/>
        </p:nvPicPr>
        <p:blipFill>
          <a:blip r:embed="rId2">
            <a:extLst/>
          </a:blip>
          <a:stretch>
            <a:fillRect/>
          </a:stretch>
        </p:blipFill>
        <p:spPr>
          <a:xfrm>
            <a:off x="5580112" y="3789040"/>
            <a:ext cx="3312369" cy="2566418"/>
          </a:xfrm>
          <a:prstGeom prst="rect">
            <a:avLst/>
          </a:prstGeom>
          <a:ln w="12700">
            <a:miter lim="400000"/>
          </a:ln>
        </p:spPr>
      </p:pic>
      <p:pic>
        <p:nvPicPr>
          <p:cNvPr id="145" name="Picture 3" descr="Picture 3"/>
          <p:cNvPicPr>
            <a:picLocks noChangeAspect="1"/>
          </p:cNvPicPr>
          <p:nvPr/>
        </p:nvPicPr>
        <p:blipFill>
          <a:blip r:embed="rId3">
            <a:extLst/>
          </a:blip>
          <a:stretch>
            <a:fillRect/>
          </a:stretch>
        </p:blipFill>
        <p:spPr>
          <a:xfrm>
            <a:off x="5580112" y="1124744"/>
            <a:ext cx="3312369" cy="252028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Содержимое 2"/>
          <p:cNvSpPr txBox="1"/>
          <p:nvPr>
            <p:ph type="body" idx="1"/>
          </p:nvPr>
        </p:nvSpPr>
        <p:spPr>
          <a:xfrm>
            <a:off x="3563887" y="1052735"/>
            <a:ext cx="5580113" cy="5805266"/>
          </a:xfrm>
          <a:prstGeom prst="rect">
            <a:avLst/>
          </a:prstGeom>
        </p:spPr>
        <p:txBody>
          <a:bodyPr/>
          <a:lstStyle/>
          <a:p>
            <a:pPr>
              <a:lnSpc>
                <a:spcPct val="90000"/>
              </a:lnSpc>
              <a:spcBef>
                <a:spcPts val="500"/>
              </a:spcBef>
              <a:buSzTx/>
              <a:buFont typeface="Wingdings 2"/>
              <a:buNone/>
              <a:defRPr b="1" sz="2200"/>
            </a:pPr>
            <a:r>
              <a:t>Ұзындық аномалиялары . </a:t>
            </a:r>
            <a:r>
              <a:rPr b="0">
                <a:latin typeface="Times New Roman"/>
                <a:ea typeface="Times New Roman"/>
                <a:cs typeface="Times New Roman"/>
                <a:sym typeface="Times New Roman"/>
              </a:rPr>
              <a:t>Несепағардың  қысқаруы не ұзаруы дистопияланған бүйректер , сан аномалиялары кезінде , сондай ақ нейро бұлшық ет дисплазиясы кезңнде кездеседі. Бүйректің жамбас дистопиясы кезінде несепағар ең қысқа, кеуде дистопиясы кезінде ең ұзын болады.</a:t>
            </a:r>
            <a:endParaRPr sz="2900"/>
          </a:p>
          <a:p>
            <a:pPr>
              <a:lnSpc>
                <a:spcPct val="90000"/>
              </a:lnSpc>
              <a:spcBef>
                <a:spcPts val="500"/>
              </a:spcBef>
              <a:buSzTx/>
              <a:buFont typeface="Wingdings 2"/>
              <a:buNone/>
              <a:defRPr b="1" sz="2200">
                <a:latin typeface="Times New Roman"/>
                <a:ea typeface="Times New Roman"/>
                <a:cs typeface="Times New Roman"/>
                <a:sym typeface="Times New Roman"/>
              </a:defRPr>
            </a:pPr>
            <a:r>
              <a:t>Ретрокавалдық несепағар. </a:t>
            </a:r>
            <a:r>
              <a:rPr b="0"/>
              <a:t>Бұл аномалия кезінде несепағар төменгі қуыс вена артында орналасады да, одан әрі әдеттегідей бүйрек шүмекшесіне бағытталады.  Несепағардың бұлай орналасуы кезінде клиникалық көрініс сипаты жоқ. Ол жоғарғы несеп жолдарының пиелонефритпен немесе обструкциясымен байланысты анықталады.  </a:t>
            </a:r>
          </a:p>
        </p:txBody>
      </p:sp>
      <p:pic>
        <p:nvPicPr>
          <p:cNvPr id="148" name="Picture 2" descr="Picture 2"/>
          <p:cNvPicPr>
            <a:picLocks noChangeAspect="1"/>
          </p:cNvPicPr>
          <p:nvPr/>
        </p:nvPicPr>
        <p:blipFill>
          <a:blip r:embed="rId2">
            <a:extLst/>
          </a:blip>
          <a:stretch>
            <a:fillRect/>
          </a:stretch>
        </p:blipFill>
        <p:spPr>
          <a:xfrm>
            <a:off x="323527" y="3861048"/>
            <a:ext cx="2880321" cy="2664297"/>
          </a:xfrm>
          <a:prstGeom prst="rect">
            <a:avLst/>
          </a:prstGeom>
          <a:ln w="12700">
            <a:miter lim="400000"/>
          </a:ln>
        </p:spPr>
      </p:pic>
      <p:pic>
        <p:nvPicPr>
          <p:cNvPr id="149" name="Picture 3" descr="Picture 3"/>
          <p:cNvPicPr>
            <a:picLocks noChangeAspect="1"/>
          </p:cNvPicPr>
          <p:nvPr/>
        </p:nvPicPr>
        <p:blipFill>
          <a:blip r:embed="rId3">
            <a:extLst/>
          </a:blip>
          <a:stretch>
            <a:fillRect/>
          </a:stretch>
        </p:blipFill>
        <p:spPr>
          <a:xfrm>
            <a:off x="323527" y="908720"/>
            <a:ext cx="2880321" cy="279561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Содержимое 2"/>
          <p:cNvSpPr txBox="1"/>
          <p:nvPr>
            <p:ph type="body" idx="1"/>
          </p:nvPr>
        </p:nvSpPr>
        <p:spPr>
          <a:xfrm>
            <a:off x="304799" y="1196751"/>
            <a:ext cx="5851378" cy="4883375"/>
          </a:xfrm>
          <a:prstGeom prst="rect">
            <a:avLst/>
          </a:prstGeom>
        </p:spPr>
        <p:txBody>
          <a:bodyPr/>
          <a:lstStyle/>
          <a:p>
            <a:pPr>
              <a:lnSpc>
                <a:spcPct val="80000"/>
              </a:lnSpc>
              <a:spcBef>
                <a:spcPts val="500"/>
              </a:spcBef>
              <a:buSzTx/>
              <a:buFont typeface="Wingdings 2"/>
              <a:buNone/>
              <a:defRPr b="1" i="1" sz="2400">
                <a:latin typeface="Times New Roman"/>
                <a:ea typeface="Times New Roman"/>
                <a:cs typeface="Times New Roman"/>
                <a:sym typeface="Times New Roman"/>
              </a:defRPr>
            </a:pPr>
            <a:r>
              <a:t>		Уретероцеле</a:t>
            </a:r>
            <a:r>
              <a:rPr b="0" i="0"/>
              <a:t>(</a:t>
            </a:r>
            <a:r>
              <a:rPr b="0" i="0"/>
              <a:t>несепағардың қуық ішілік кистасы</a:t>
            </a:r>
            <a:r>
              <a:rPr b="0" i="0"/>
              <a:t>)</a:t>
            </a:r>
            <a:r>
              <a:rPr b="0" i="0"/>
              <a:t> дегеніміз несепағардың ең төменгі сегменті қабырғасының қуықтық кілегейі астына қап тәрізді бұлтиып сұғынуы. </a:t>
            </a:r>
          </a:p>
          <a:p>
            <a:pPr>
              <a:lnSpc>
                <a:spcPct val="80000"/>
              </a:lnSpc>
              <a:spcBef>
                <a:spcPts val="500"/>
              </a:spcBef>
              <a:buSzTx/>
              <a:buFont typeface="Wingdings 2"/>
              <a:buNone/>
              <a:defRPr sz="2400">
                <a:latin typeface="Times New Roman"/>
                <a:ea typeface="Times New Roman"/>
                <a:cs typeface="Times New Roman"/>
                <a:sym typeface="Times New Roman"/>
              </a:defRPr>
            </a:pPr>
            <a:r>
              <a:t>		Уретероцеле барлық жастағы адамдардың </a:t>
            </a:r>
            <a:r>
              <a:t>1-2%-</a:t>
            </a:r>
            <a:r>
              <a:t>де кездеседі. Несепағардың қуық ішіндегі кистасы ның формасы әртүрлі болады және оның үлкендігіне байланысты.  Ол домалақ , овал не алмұрт тәрізді болады. Кистаның үлкендігі шие дәніндей де болып несепағарды бітеп қалуы мумкін. </a:t>
            </a:r>
          </a:p>
        </p:txBody>
      </p:sp>
      <p:pic>
        <p:nvPicPr>
          <p:cNvPr id="152" name="Picture 2" descr="Picture 2"/>
          <p:cNvPicPr>
            <a:picLocks noChangeAspect="1"/>
          </p:cNvPicPr>
          <p:nvPr/>
        </p:nvPicPr>
        <p:blipFill>
          <a:blip r:embed="rId2">
            <a:extLst/>
          </a:blip>
          <a:stretch>
            <a:fillRect/>
          </a:stretch>
        </p:blipFill>
        <p:spPr>
          <a:xfrm>
            <a:off x="6012160" y="1052736"/>
            <a:ext cx="2808313" cy="518457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extLst/>
          </a:blip>
          <a:stretch>
            <a:fillRect/>
          </a:stretch>
        </p:blipFill>
        <p:spPr>
          <a:xfrm>
            <a:off x="1042987" y="1844675"/>
            <a:ext cx="7416801" cy="4464050"/>
          </a:xfrm>
          <a:prstGeom prst="rect">
            <a:avLst/>
          </a:prstGeom>
          <a:ln w="12700">
            <a:miter lim="400000"/>
          </a:ln>
        </p:spPr>
      </p:pic>
      <p:sp>
        <p:nvSpPr>
          <p:cNvPr id="155" name="Rectangle 2"/>
          <p:cNvSpPr txBox="1"/>
          <p:nvPr/>
        </p:nvSpPr>
        <p:spPr>
          <a:xfrm>
            <a:off x="1158418" y="404664"/>
            <a:ext cx="7185940" cy="89129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defTabSz="449262">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i="1" sz="2800">
                <a:latin typeface="Times New Roman"/>
                <a:ea typeface="Times New Roman"/>
                <a:cs typeface="Times New Roman"/>
                <a:sym typeface="Times New Roman"/>
              </a:defRPr>
            </a:pPr>
            <a:r>
              <a:t>Несепағар мен тостағаншалардың </a:t>
            </a:r>
            <a:r>
              <a:t>ә</a:t>
            </a:r>
            <a:r>
              <a:t>р түрлі  ақауларының схемасы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Заголовок 1"/>
          <p:cNvSpPr txBox="1"/>
          <p:nvPr/>
        </p:nvSpPr>
        <p:spPr>
          <a:xfrm>
            <a:off x="584551" y="1773238"/>
            <a:ext cx="4879075" cy="4663184"/>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defTabSz="449262">
              <a:lnSpc>
                <a:spcPct val="95000"/>
              </a:lnSpc>
              <a:defRPr b="1" i="1" sz="2400">
                <a:latin typeface="Times New Roman"/>
                <a:ea typeface="Times New Roman"/>
                <a:cs typeface="Times New Roman"/>
                <a:sym typeface="Times New Roman"/>
              </a:defRPr>
            </a:pPr>
            <a:r>
              <a:t>Несепағардың екі еселенуі – </a:t>
            </a:r>
            <a:r>
              <a:rPr b="0"/>
              <a:t>басқа ауытқуларға қарағанда жиірек кездесіп, кей жағдайда тек несепағар ғана емес бүйректің де еселенуімен бірге жүруі әбден мүмкін. Жаңа туылған сәбилерде кездесу жиілігі 1/150, және бұл ауытқу қыз блаларында ұлдармен салыстырғанда 5 есе жиірек кездеседі. Бұл жағдайда ұрықтың даму сатысында нефрогенді бластеманын несепағарлық өсіндісінен екі несепағардың өсуі байқалады.</a:t>
            </a:r>
          </a:p>
        </p:txBody>
      </p:sp>
      <p:pic>
        <p:nvPicPr>
          <p:cNvPr id="158" name="Picture 4" descr="Picture 4"/>
          <p:cNvPicPr>
            <a:picLocks noChangeAspect="1"/>
          </p:cNvPicPr>
          <p:nvPr/>
        </p:nvPicPr>
        <p:blipFill>
          <a:blip r:embed="rId2">
            <a:extLst/>
          </a:blip>
          <a:stretch>
            <a:fillRect/>
          </a:stretch>
        </p:blipFill>
        <p:spPr>
          <a:xfrm>
            <a:off x="5508625" y="332656"/>
            <a:ext cx="3035749" cy="3456384"/>
          </a:xfrm>
          <a:prstGeom prst="rect">
            <a:avLst/>
          </a:prstGeom>
          <a:ln w="12700">
            <a:miter lim="400000"/>
          </a:ln>
        </p:spPr>
      </p:pic>
      <p:pic>
        <p:nvPicPr>
          <p:cNvPr id="159" name="Picture 2" descr="Picture 2"/>
          <p:cNvPicPr>
            <a:picLocks noChangeAspect="1"/>
          </p:cNvPicPr>
          <p:nvPr/>
        </p:nvPicPr>
        <p:blipFill>
          <a:blip r:embed="rId3">
            <a:extLst/>
          </a:blip>
          <a:stretch>
            <a:fillRect/>
          </a:stretch>
        </p:blipFill>
        <p:spPr>
          <a:xfrm>
            <a:off x="7164288" y="4086225"/>
            <a:ext cx="1724026" cy="277177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Заголовок 1"/>
          <p:cNvSpPr txBox="1"/>
          <p:nvPr>
            <p:ph type="title"/>
          </p:nvPr>
        </p:nvSpPr>
        <p:spPr>
          <a:prstGeom prst="rect">
            <a:avLst/>
          </a:prstGeom>
        </p:spPr>
        <p:txBody>
          <a:bodyPr/>
          <a:lstStyle/>
          <a:p>
            <a:pPr/>
          </a:p>
        </p:txBody>
      </p:sp>
      <p:sp>
        <p:nvSpPr>
          <p:cNvPr id="162" name="Объект 2"/>
          <p:cNvSpPr txBox="1"/>
          <p:nvPr>
            <p:ph type="body" idx="1"/>
          </p:nvPr>
        </p:nvSpPr>
        <p:spPr>
          <a:xfrm>
            <a:off x="304800" y="1554162"/>
            <a:ext cx="8686800" cy="4525963"/>
          </a:xfrm>
          <a:prstGeom prst="rect">
            <a:avLst/>
          </a:prstGeom>
        </p:spPr>
        <p:txBody>
          <a:bodyPr/>
          <a:lstStyle/>
          <a:p>
            <a:pPr/>
          </a:p>
        </p:txBody>
      </p:sp>
      <p:pic>
        <p:nvPicPr>
          <p:cNvPr id="163" name="Picture 2" descr="Picture 2"/>
          <p:cNvPicPr>
            <a:picLocks noChangeAspect="1"/>
          </p:cNvPicPr>
          <p:nvPr/>
        </p:nvPicPr>
        <p:blipFill>
          <a:blip r:embed="rId2">
            <a:extLst/>
          </a:blip>
          <a:stretch>
            <a:fillRect/>
          </a:stretch>
        </p:blipFill>
        <p:spPr>
          <a:xfrm>
            <a:off x="31750" y="19050"/>
            <a:ext cx="9144000" cy="677862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Заголовок 1"/>
          <p:cNvSpPr txBox="1"/>
          <p:nvPr/>
        </p:nvSpPr>
        <p:spPr>
          <a:xfrm>
            <a:off x="3032674" y="260350"/>
            <a:ext cx="5815502" cy="3429690"/>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defTabSz="449262">
              <a:lnSpc>
                <a:spcPct val="95000"/>
              </a:lnSpc>
              <a:defRPr i="1" sz="2000">
                <a:solidFill>
                  <a:srgbClr val="003366"/>
                </a:solidFill>
                <a:latin typeface="Times New Roman"/>
                <a:ea typeface="Times New Roman"/>
                <a:cs typeface="Times New Roman"/>
                <a:sym typeface="Times New Roman"/>
              </a:defRPr>
            </a:pPr>
            <a:r>
              <a:t>Ауру патогенезінде басты рөлді несепағардың жоғарғы бөлігінің тонусының біртіндеп нашарлауы, олардың кеңеюі және ұзаруы алады. </a:t>
            </a:r>
            <a:br/>
            <a:r>
              <a:t>1. Төменгі цистоидтардың кеңеюін – </a:t>
            </a:r>
            <a:r>
              <a:rPr b="1"/>
              <a:t>ахалазия </a:t>
            </a:r>
            <a:r>
              <a:t>деп атайды. Бұл жағдайда жоғарғы несепағардың уродинмикасы қалыпты болады.</a:t>
            </a:r>
            <a:br/>
            <a:r>
              <a:t>2. Ал жоғарғы бөлігінің екі цистоидының өзгеріске ұшырап сонымен қоса оның ұзындығының да көбеюін – </a:t>
            </a:r>
            <a:r>
              <a:rPr b="1"/>
              <a:t>мегауретер </a:t>
            </a:r>
            <a:r>
              <a:t>деп атайды. Мегауретер кезінде несепағар кең және өте ұзын көрінеді де оның жиырылу қызметі төмендеген, ал шығару қызметі бұзылған болады.</a:t>
            </a:r>
          </a:p>
        </p:txBody>
      </p:sp>
      <p:pic>
        <p:nvPicPr>
          <p:cNvPr id="166" name="Picture 4" descr="Picture 4"/>
          <p:cNvPicPr>
            <a:picLocks noChangeAspect="1"/>
          </p:cNvPicPr>
          <p:nvPr/>
        </p:nvPicPr>
        <p:blipFill>
          <a:blip r:embed="rId2">
            <a:extLst/>
          </a:blip>
          <a:stretch>
            <a:fillRect/>
          </a:stretch>
        </p:blipFill>
        <p:spPr>
          <a:xfrm>
            <a:off x="2267743" y="4198489"/>
            <a:ext cx="3198815" cy="2473326"/>
          </a:xfrm>
          <a:prstGeom prst="rect">
            <a:avLst/>
          </a:prstGeom>
          <a:ln w="12700">
            <a:miter lim="400000"/>
          </a:ln>
        </p:spPr>
      </p:pic>
      <p:pic>
        <p:nvPicPr>
          <p:cNvPr id="167" name="Picture 5" descr="Picture 5"/>
          <p:cNvPicPr>
            <a:picLocks noChangeAspect="1"/>
          </p:cNvPicPr>
          <p:nvPr/>
        </p:nvPicPr>
        <p:blipFill>
          <a:blip r:embed="rId3">
            <a:extLst/>
          </a:blip>
          <a:stretch>
            <a:fillRect/>
          </a:stretch>
        </p:blipFill>
        <p:spPr>
          <a:xfrm>
            <a:off x="5900753" y="4198489"/>
            <a:ext cx="2971801" cy="2454276"/>
          </a:xfrm>
          <a:prstGeom prst="rect">
            <a:avLst/>
          </a:prstGeom>
          <a:ln w="12700">
            <a:miter lim="400000"/>
          </a:ln>
        </p:spPr>
      </p:pic>
      <p:pic>
        <p:nvPicPr>
          <p:cNvPr id="168" name="Picture 2" descr="Picture 2"/>
          <p:cNvPicPr>
            <a:picLocks noChangeAspect="1"/>
          </p:cNvPicPr>
          <p:nvPr/>
        </p:nvPicPr>
        <p:blipFill>
          <a:blip r:embed="rId4">
            <a:extLst/>
          </a:blip>
          <a:stretch>
            <a:fillRect/>
          </a:stretch>
        </p:blipFill>
        <p:spPr>
          <a:xfrm>
            <a:off x="324642" y="620687"/>
            <a:ext cx="2228837" cy="357780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Прямоугольник 3"/>
          <p:cNvSpPr txBox="1"/>
          <p:nvPr/>
        </p:nvSpPr>
        <p:spPr>
          <a:xfrm>
            <a:off x="4257357" y="2060575"/>
            <a:ext cx="4210686" cy="3164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49262">
              <a:spcBef>
                <a:spcPts val="600"/>
              </a:spcBef>
              <a:buClr>
                <a:srgbClr val="9BBB59"/>
              </a:buClr>
              <a:buSzPct val="95000"/>
              <a:buChar char="●"/>
              <a:defRPr i="1" sz="2400">
                <a:latin typeface="Times New Roman"/>
                <a:ea typeface="Times New Roman"/>
                <a:cs typeface="Times New Roman"/>
                <a:sym typeface="Times New Roman"/>
              </a:defRPr>
            </a:pPr>
            <a:r>
              <a:t>Мегауретердің 2 түрі: қысқа сегментті </a:t>
            </a:r>
            <a:r>
              <a:t>(90%)</a:t>
            </a:r>
            <a:r>
              <a:t>, ұзын сегментті болады. Екі жақты мегауретер 20</a:t>
            </a:r>
            <a:r>
              <a:t>% </a:t>
            </a:r>
            <a:r>
              <a:t>кездеседі.  Мегауретерде екіншілік гидронефроз дамуы мүмкін. Кеңіген несепағарда және бүйрек түбекшесінде тастар пайда болуы ықтимал. </a:t>
            </a:r>
          </a:p>
        </p:txBody>
      </p:sp>
      <p:pic>
        <p:nvPicPr>
          <p:cNvPr id="171" name="Picture 2" descr="Picture 2"/>
          <p:cNvPicPr>
            <a:picLocks noChangeAspect="1"/>
          </p:cNvPicPr>
          <p:nvPr/>
        </p:nvPicPr>
        <p:blipFill>
          <a:blip r:embed="rId2">
            <a:extLst/>
          </a:blip>
          <a:stretch>
            <a:fillRect/>
          </a:stretch>
        </p:blipFill>
        <p:spPr>
          <a:xfrm>
            <a:off x="971550" y="1916113"/>
            <a:ext cx="2200275" cy="3705226"/>
          </a:xfrm>
          <a:prstGeom prst="rect">
            <a:avLst/>
          </a:prstGeom>
          <a:ln w="12700">
            <a:miter lim="400000"/>
          </a:ln>
        </p:spPr>
      </p:pic>
      <p:sp>
        <p:nvSpPr>
          <p:cNvPr id="172" name="Заголовок 1"/>
          <p:cNvSpPr txBox="1"/>
          <p:nvPr/>
        </p:nvSpPr>
        <p:spPr>
          <a:xfrm>
            <a:off x="1264199" y="152400"/>
            <a:ext cx="7296640" cy="60397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defTabSz="449262">
              <a:lnSpc>
                <a:spcPct val="95000"/>
              </a:lnSpc>
              <a:defRPr b="1" i="1" sz="3600">
                <a:solidFill>
                  <a:srgbClr val="003366"/>
                </a:solidFill>
                <a:latin typeface="Times New Roman"/>
                <a:ea typeface="Times New Roman"/>
                <a:cs typeface="Times New Roman"/>
                <a:sym typeface="Times New Roman"/>
              </a:defRPr>
            </a:lvl1pPr>
          </a:lstStyle>
          <a:p>
            <a:pPr/>
            <a:r>
              <a:t>Мегауреттердің  түрлері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Заголовок 1"/>
          <p:cNvSpPr txBox="1"/>
          <p:nvPr>
            <p:ph type="title"/>
          </p:nvPr>
        </p:nvSpPr>
        <p:spPr>
          <a:prstGeom prst="rect">
            <a:avLst/>
          </a:prstGeom>
        </p:spPr>
        <p:txBody>
          <a:bodyPr/>
          <a:lstStyle>
            <a:lvl1pPr>
              <a:defRPr b="0">
                <a:latin typeface="Times New Roman"/>
                <a:ea typeface="Times New Roman"/>
                <a:cs typeface="Times New Roman"/>
                <a:sym typeface="Times New Roman"/>
              </a:defRPr>
            </a:lvl1pPr>
          </a:lstStyle>
          <a:p>
            <a:pPr/>
            <a:r>
              <a:t>Диагностикасы  және   емі:</a:t>
            </a:r>
          </a:p>
        </p:txBody>
      </p:sp>
      <p:sp>
        <p:nvSpPr>
          <p:cNvPr id="175" name="Содержимое 2"/>
          <p:cNvSpPr txBox="1"/>
          <p:nvPr>
            <p:ph type="body" idx="1"/>
          </p:nvPr>
        </p:nvSpPr>
        <p:spPr>
          <a:xfrm>
            <a:off x="4463479" y="1340768"/>
            <a:ext cx="4680521" cy="5373216"/>
          </a:xfrm>
          <a:prstGeom prst="rect">
            <a:avLst/>
          </a:prstGeom>
        </p:spPr>
        <p:txBody>
          <a:bodyPr/>
          <a:lstStyle/>
          <a:p>
            <a:pPr lvl="1" marL="285750" indent="171450">
              <a:spcBef>
                <a:spcPts val="600"/>
              </a:spcBef>
              <a:buSzTx/>
              <a:buFont typeface="Wingdings 2"/>
              <a:buNone/>
              <a:defRPr sz="2800"/>
            </a:pPr>
            <a:r>
              <a:t> 		  </a:t>
            </a:r>
            <a:r>
              <a:rPr>
                <a:latin typeface="Times New Roman"/>
                <a:ea typeface="Times New Roman"/>
                <a:cs typeface="Times New Roman"/>
                <a:sym typeface="Times New Roman"/>
              </a:rPr>
              <a:t>Негізгі диагностикалық әдіс ретінде рентгенологиялық әдістер мен ультра дыбысты зерттеу және компьютерлік томография </a:t>
            </a:r>
            <a:r>
              <a:rPr sz="2400">
                <a:latin typeface="Times New Roman"/>
                <a:ea typeface="Times New Roman"/>
                <a:cs typeface="Times New Roman"/>
                <a:sym typeface="Times New Roman"/>
              </a:rPr>
              <a:t>СОНЫМЕН БІРГЕ ЭНДОСКОПИЯЛЫҚ ЗЕРТТЕУ ӘДІСТЕРІ </a:t>
            </a:r>
            <a:r>
              <a:rPr>
                <a:latin typeface="Times New Roman"/>
                <a:ea typeface="Times New Roman"/>
                <a:cs typeface="Times New Roman"/>
                <a:sym typeface="Times New Roman"/>
              </a:rPr>
              <a:t>қолданылады.</a:t>
            </a:r>
          </a:p>
          <a:p>
            <a:pPr lvl="1" marL="285750" indent="171450">
              <a:spcBef>
                <a:spcPts val="600"/>
              </a:spcBef>
              <a:buSzTx/>
              <a:buFont typeface="Wingdings 2"/>
              <a:buNone/>
              <a:defRPr sz="2800">
                <a:latin typeface="Times New Roman"/>
                <a:ea typeface="Times New Roman"/>
                <a:cs typeface="Times New Roman"/>
                <a:sym typeface="Times New Roman"/>
              </a:defRPr>
            </a:pPr>
            <a:r>
              <a:t> 		  </a:t>
            </a:r>
          </a:p>
        </p:txBody>
      </p:sp>
      <p:pic>
        <p:nvPicPr>
          <p:cNvPr id="176" name="Picture 2" descr="Picture 2"/>
          <p:cNvPicPr>
            <a:picLocks noChangeAspect="1"/>
          </p:cNvPicPr>
          <p:nvPr/>
        </p:nvPicPr>
        <p:blipFill>
          <a:blip r:embed="rId2">
            <a:extLst/>
          </a:blip>
          <a:stretch>
            <a:fillRect/>
          </a:stretch>
        </p:blipFill>
        <p:spPr>
          <a:xfrm>
            <a:off x="179511" y="1196751"/>
            <a:ext cx="2555777" cy="2808313"/>
          </a:xfrm>
          <a:prstGeom prst="rect">
            <a:avLst/>
          </a:prstGeom>
          <a:ln w="12700">
            <a:miter lim="400000"/>
          </a:ln>
        </p:spPr>
      </p:pic>
      <p:pic>
        <p:nvPicPr>
          <p:cNvPr id="177" name="Picture 3" descr="Picture 3"/>
          <p:cNvPicPr>
            <a:picLocks noChangeAspect="1"/>
          </p:cNvPicPr>
          <p:nvPr/>
        </p:nvPicPr>
        <p:blipFill>
          <a:blip r:embed="rId3">
            <a:extLst/>
          </a:blip>
          <a:stretch>
            <a:fillRect/>
          </a:stretch>
        </p:blipFill>
        <p:spPr>
          <a:xfrm>
            <a:off x="2843808" y="1268761"/>
            <a:ext cx="2304258" cy="2736303"/>
          </a:xfrm>
          <a:prstGeom prst="rect">
            <a:avLst/>
          </a:prstGeom>
          <a:ln w="12700">
            <a:miter lim="400000"/>
          </a:ln>
        </p:spPr>
      </p:pic>
      <p:pic>
        <p:nvPicPr>
          <p:cNvPr id="178" name="Picture 4" descr="Picture 4"/>
          <p:cNvPicPr>
            <a:picLocks noChangeAspect="1"/>
          </p:cNvPicPr>
          <p:nvPr/>
        </p:nvPicPr>
        <p:blipFill>
          <a:blip r:embed="rId4">
            <a:extLst/>
          </a:blip>
          <a:stretch>
            <a:fillRect/>
          </a:stretch>
        </p:blipFill>
        <p:spPr>
          <a:xfrm>
            <a:off x="179511" y="4149080"/>
            <a:ext cx="4931595" cy="270892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ext Box 1"/>
          <p:cNvSpPr txBox="1"/>
          <p:nvPr/>
        </p:nvSpPr>
        <p:spPr>
          <a:xfrm>
            <a:off x="502919" y="1714500"/>
            <a:ext cx="8138162" cy="1107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66700" indent="-260350" defTabSz="449262">
              <a:spcBef>
                <a:spcPts val="700"/>
              </a:spcBef>
              <a:tabLst>
                <a:tab pos="266700" algn="l"/>
                <a:tab pos="711200" algn="l"/>
                <a:tab pos="1168400" algn="l"/>
                <a:tab pos="1612900" algn="l"/>
                <a:tab pos="2057400" algn="l"/>
                <a:tab pos="2514600" algn="l"/>
                <a:tab pos="2959100" algn="l"/>
                <a:tab pos="3416300" algn="l"/>
                <a:tab pos="3860800" algn="l"/>
                <a:tab pos="4305300" algn="l"/>
                <a:tab pos="4762500" algn="l"/>
                <a:tab pos="5207000" algn="l"/>
                <a:tab pos="5651500" algn="l"/>
                <a:tab pos="6108700" algn="l"/>
                <a:tab pos="6553200" algn="l"/>
                <a:tab pos="7010400" algn="l"/>
                <a:tab pos="7454900" algn="l"/>
                <a:tab pos="7899400" algn="l"/>
                <a:tab pos="8356600" algn="l"/>
                <a:tab pos="8801100" algn="l"/>
                <a:tab pos="9245600" algn="l"/>
              </a:tabLst>
              <a:defRPr sz="3000">
                <a:solidFill>
                  <a:srgbClr val="17375E"/>
                </a:solidFill>
                <a:latin typeface="Times New Roman"/>
                <a:ea typeface="Times New Roman"/>
                <a:cs typeface="Times New Roman"/>
                <a:sym typeface="Times New Roman"/>
              </a:defRPr>
            </a:lvl1pPr>
          </a:lstStyle>
          <a:p>
            <a:pPr/>
            <a:r>
              <a:t> </a:t>
            </a:r>
            <a:endParaRPr sz="3200">
              <a:solidFill>
                <a:srgbClr val="003366"/>
              </a:solidFill>
              <a:latin typeface="Tahoma"/>
              <a:ea typeface="Tahoma"/>
              <a:cs typeface="Tahoma"/>
              <a:sym typeface="Tahoma"/>
            </a:endParaRPr>
          </a:p>
        </p:txBody>
      </p:sp>
      <p:sp>
        <p:nvSpPr>
          <p:cNvPr id="109" name="Rectangle 2"/>
          <p:cNvSpPr txBox="1"/>
          <p:nvPr/>
        </p:nvSpPr>
        <p:spPr>
          <a:xfrm>
            <a:off x="457199" y="416620"/>
            <a:ext cx="8228015" cy="7582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449262">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5400">
                <a:solidFill>
                  <a:srgbClr val="003366"/>
                </a:solidFill>
                <a:latin typeface="Times New Roman"/>
                <a:ea typeface="Times New Roman"/>
                <a:cs typeface="Times New Roman"/>
                <a:sym typeface="Times New Roman"/>
              </a:defRPr>
            </a:lvl1pPr>
          </a:lstStyle>
          <a:p>
            <a:pPr/>
            <a:r>
              <a:t>жоспар</a:t>
            </a:r>
          </a:p>
        </p:txBody>
      </p:sp>
      <p:sp>
        <p:nvSpPr>
          <p:cNvPr id="110" name="Rectangle 3"/>
          <p:cNvSpPr txBox="1"/>
          <p:nvPr/>
        </p:nvSpPr>
        <p:spPr>
          <a:xfrm>
            <a:off x="458788" y="2059774"/>
            <a:ext cx="8228011" cy="41378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514350" indent="-514350" algn="just" defTabSz="449262">
              <a:lnSpc>
                <a:spcPct val="95000"/>
              </a:lnSpc>
              <a:buSzPct val="100000"/>
              <a:buAutoNum type="romanUcParenR" startAt="1"/>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b="1" i="1" sz="2400">
                <a:effectLst>
                  <a:outerShdw sx="100000" sy="100000" kx="0" ky="0" algn="b" rotWithShape="0" blurRad="38100" dist="38100" dir="2700000">
                    <a:srgbClr val="C0C0C0"/>
                  </a:outerShdw>
                </a:effectLst>
                <a:latin typeface="Times New Roman"/>
                <a:ea typeface="Times New Roman"/>
                <a:cs typeface="Times New Roman"/>
                <a:sym typeface="Times New Roman"/>
              </a:defRPr>
            </a:pPr>
            <a:r>
              <a:t>К</a:t>
            </a:r>
            <a:r>
              <a:t>i</a:t>
            </a:r>
            <a:r>
              <a:t>р</a:t>
            </a:r>
            <a:r>
              <a:t>ic</a:t>
            </a:r>
            <a:r>
              <a:t>пе</a:t>
            </a:r>
            <a:endParaRPr sz="3200">
              <a:solidFill>
                <a:srgbClr val="003366"/>
              </a:solidFill>
            </a:endParaRPr>
          </a:p>
          <a:p>
            <a:pPr algn="just" defTabSz="449262">
              <a:lnSpc>
                <a:spcPct val="95000"/>
              </a:lnSpc>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b="1" i="1" sz="2400">
                <a:effectLst>
                  <a:outerShdw sx="100000" sy="100000" kx="0" ky="0" algn="b" rotWithShape="0" blurRad="38100" dist="38100" dir="2700000">
                    <a:srgbClr val="C0C0C0"/>
                  </a:outerShdw>
                </a:effectLst>
                <a:latin typeface="Times New Roman"/>
                <a:ea typeface="Times New Roman"/>
                <a:cs typeface="Times New Roman"/>
                <a:sym typeface="Times New Roman"/>
              </a:defRPr>
            </a:pPr>
            <a:r>
              <a:t>       </a:t>
            </a:r>
            <a:r>
              <a:rPr b="0"/>
              <a:t>Несепағардың анатомиясы, топографиясы, скелетопиясы</a:t>
            </a:r>
            <a:endParaRPr sz="3200">
              <a:solidFill>
                <a:srgbClr val="003366"/>
              </a:solidFill>
            </a:endParaRPr>
          </a:p>
          <a:p>
            <a:pPr algn="just" defTabSz="449262">
              <a:lnSpc>
                <a:spcPct val="95000"/>
              </a:lnSpc>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400">
                <a:effectLst>
                  <a:outerShdw sx="100000" sy="100000" kx="0" ky="0" algn="b" rotWithShape="0" blurRad="38100" dist="38100" dir="2700000">
                    <a:srgbClr val="C0C0C0"/>
                  </a:outerShdw>
                </a:effectLst>
                <a:latin typeface="Times New Roman"/>
                <a:ea typeface="Times New Roman"/>
                <a:cs typeface="Times New Roman"/>
                <a:sym typeface="Times New Roman"/>
              </a:defRPr>
            </a:pPr>
            <a:r>
              <a:t>       және гистологиясы</a:t>
            </a:r>
          </a:p>
          <a:p>
            <a:pPr algn="just" defTabSz="449262">
              <a:lnSpc>
                <a:spcPct val="95000"/>
              </a:lnSpc>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b="1" i="1" sz="2400">
                <a:effectLst>
                  <a:outerShdw sx="100000" sy="100000" kx="0" ky="0" algn="b" rotWithShape="0" blurRad="38100" dist="38100" dir="2700000">
                    <a:srgbClr val="C0C0C0"/>
                  </a:outerShdw>
                </a:effectLst>
                <a:latin typeface="Times New Roman"/>
                <a:ea typeface="Times New Roman"/>
                <a:cs typeface="Times New Roman"/>
                <a:sym typeface="Times New Roman"/>
              </a:defRPr>
            </a:pPr>
            <a:r>
              <a:t>I</a:t>
            </a:r>
            <a:r>
              <a:t>I</a:t>
            </a:r>
            <a:r>
              <a:t>)негізгі бөлім</a:t>
            </a:r>
            <a:endParaRPr sz="3200">
              <a:solidFill>
                <a:srgbClr val="003366"/>
              </a:solidFill>
            </a:endParaRPr>
          </a:p>
          <a:p>
            <a:pPr algn="just" defTabSz="449262">
              <a:lnSpc>
                <a:spcPct val="95000"/>
              </a:lnSpc>
              <a:buClr>
                <a:srgbClr val="000000"/>
              </a:buClr>
              <a:buSzPct val="45000"/>
              <a:buChar char="●"/>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600">
                <a:latin typeface="Times New Roman"/>
                <a:ea typeface="Times New Roman"/>
                <a:cs typeface="Times New Roman"/>
                <a:sym typeface="Times New Roman"/>
              </a:defRPr>
            </a:pPr>
            <a:r>
              <a:t>     а)Несепағар ақауы дегеніміз не?</a:t>
            </a:r>
            <a:endParaRPr sz="3200">
              <a:solidFill>
                <a:srgbClr val="003366"/>
              </a:solidFill>
            </a:endParaRPr>
          </a:p>
          <a:p>
            <a:pPr algn="just" defTabSz="449262">
              <a:lnSpc>
                <a:spcPct val="95000"/>
              </a:lnSpc>
              <a:buClr>
                <a:srgbClr val="000000"/>
              </a:buClr>
              <a:buSzPct val="45000"/>
              <a:buChar char="●"/>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600">
                <a:latin typeface="Times New Roman"/>
                <a:ea typeface="Times New Roman"/>
                <a:cs typeface="Times New Roman"/>
                <a:sym typeface="Times New Roman"/>
              </a:defRPr>
            </a:pPr>
            <a:r>
              <a:t>     б)Несепағар ақауларының классификациясы </a:t>
            </a:r>
            <a:endParaRPr sz="3200">
              <a:solidFill>
                <a:srgbClr val="003366"/>
              </a:solidFill>
            </a:endParaRPr>
          </a:p>
          <a:p>
            <a:pPr algn="just" defTabSz="449262">
              <a:lnSpc>
                <a:spcPct val="95000"/>
              </a:lnSpc>
              <a:buClr>
                <a:srgbClr val="000000"/>
              </a:buClr>
              <a:buSzPct val="45000"/>
              <a:buChar char="●"/>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600">
                <a:latin typeface="Times New Roman"/>
                <a:ea typeface="Times New Roman"/>
                <a:cs typeface="Times New Roman"/>
                <a:sym typeface="Times New Roman"/>
              </a:defRPr>
            </a:pPr>
            <a:r>
              <a:t>     в)Несепағар ақауының түрлері</a:t>
            </a:r>
            <a:endParaRPr sz="3200">
              <a:solidFill>
                <a:srgbClr val="003366"/>
              </a:solidFill>
            </a:endParaRPr>
          </a:p>
          <a:p>
            <a:pPr algn="just" defTabSz="449262">
              <a:lnSpc>
                <a:spcPct val="95000"/>
              </a:lnSpc>
              <a:buClr>
                <a:srgbClr val="000000"/>
              </a:buClr>
              <a:buSzPct val="45000"/>
              <a:buChar char="●"/>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600">
                <a:latin typeface="Times New Roman"/>
                <a:ea typeface="Times New Roman"/>
                <a:cs typeface="Times New Roman"/>
                <a:sym typeface="Times New Roman"/>
              </a:defRPr>
            </a:pPr>
            <a:r>
              <a:t>     г)Клиникасы</a:t>
            </a:r>
            <a:endParaRPr sz="3200">
              <a:solidFill>
                <a:srgbClr val="003366"/>
              </a:solidFill>
            </a:endParaRPr>
          </a:p>
          <a:p>
            <a:pPr algn="just" defTabSz="449262">
              <a:lnSpc>
                <a:spcPct val="95000"/>
              </a:lnSpc>
              <a:buClr>
                <a:srgbClr val="000000"/>
              </a:buClr>
              <a:buSzPct val="45000"/>
              <a:buChar char="●"/>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600">
                <a:latin typeface="Times New Roman"/>
                <a:ea typeface="Times New Roman"/>
                <a:cs typeface="Times New Roman"/>
                <a:sym typeface="Times New Roman"/>
              </a:defRPr>
            </a:pPr>
            <a:r>
              <a:t>     д)Диагностикасы</a:t>
            </a:r>
            <a:endParaRPr sz="3200">
              <a:solidFill>
                <a:srgbClr val="003366"/>
              </a:solidFill>
            </a:endParaRPr>
          </a:p>
          <a:p>
            <a:pPr algn="just" defTabSz="449262">
              <a:lnSpc>
                <a:spcPct val="95000"/>
              </a:lnSpc>
              <a:buClr>
                <a:srgbClr val="000000"/>
              </a:buClr>
              <a:buSzPct val="45000"/>
              <a:buChar char="●"/>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i="1" sz="2600">
                <a:latin typeface="Times New Roman"/>
                <a:ea typeface="Times New Roman"/>
                <a:cs typeface="Times New Roman"/>
                <a:sym typeface="Times New Roman"/>
              </a:defRPr>
            </a:pPr>
            <a:r>
              <a:t>     е)Емі</a:t>
            </a:r>
            <a:endParaRPr sz="3200">
              <a:solidFill>
                <a:srgbClr val="003366"/>
              </a:solidFill>
            </a:endParaRPr>
          </a:p>
          <a:p>
            <a:pPr algn="just" defTabSz="449262">
              <a:lnSpc>
                <a:spcPct val="95000"/>
              </a:lnSpc>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b="1" i="1" sz="2400">
                <a:latin typeface="Times New Roman"/>
                <a:ea typeface="Times New Roman"/>
                <a:cs typeface="Times New Roman"/>
                <a:sym typeface="Times New Roman"/>
              </a:defRPr>
            </a:pPr>
            <a:r>
              <a:t>III</a:t>
            </a:r>
            <a:r>
              <a:t>)Қорытынды</a:t>
            </a:r>
            <a:endParaRPr sz="3200">
              <a:solidFill>
                <a:srgbClr val="003366"/>
              </a:solidFill>
            </a:endParaRPr>
          </a:p>
          <a:p>
            <a:pPr algn="just" defTabSz="449262">
              <a:lnSpc>
                <a:spcPct val="95000"/>
              </a:lnSpc>
              <a:tabLst>
                <a:tab pos="101600" algn="l"/>
                <a:tab pos="546100" algn="l"/>
                <a:tab pos="1003300" algn="l"/>
                <a:tab pos="1447800" algn="l"/>
                <a:tab pos="1892300" algn="l"/>
                <a:tab pos="2349500" algn="l"/>
                <a:tab pos="2794000" algn="l"/>
                <a:tab pos="3238500" algn="l"/>
                <a:tab pos="3695700" algn="l"/>
                <a:tab pos="4140200" algn="l"/>
                <a:tab pos="4597400" algn="l"/>
                <a:tab pos="5041900" algn="l"/>
                <a:tab pos="5486400" algn="l"/>
                <a:tab pos="5943600" algn="l"/>
                <a:tab pos="6388100" algn="l"/>
                <a:tab pos="6832600" algn="l"/>
                <a:tab pos="7289800" algn="l"/>
                <a:tab pos="7734300" algn="l"/>
                <a:tab pos="8191500" algn="l"/>
                <a:tab pos="8636000" algn="l"/>
              </a:tabLst>
              <a:defRPr b="1" i="1" sz="2400">
                <a:latin typeface="Times New Roman"/>
                <a:ea typeface="Times New Roman"/>
                <a:cs typeface="Times New Roman"/>
                <a:sym typeface="Times New Roman"/>
              </a:defRPr>
            </a:pPr>
            <a:r>
              <a:t>I</a:t>
            </a:r>
            <a:r>
              <a:t>V</a:t>
            </a:r>
            <a:r>
              <a:t>)Пайдаланылған әдебиеттер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ext Box 1"/>
          <p:cNvSpPr txBox="1"/>
          <p:nvPr/>
        </p:nvSpPr>
        <p:spPr>
          <a:xfrm>
            <a:off x="1014749" y="2187574"/>
            <a:ext cx="7474865" cy="1452253"/>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just" defTabSz="449262">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latin typeface="Times New Roman"/>
                <a:ea typeface="Times New Roman"/>
                <a:cs typeface="Times New Roman"/>
                <a:sym typeface="Times New Roman"/>
              </a:defRPr>
            </a:lvl1pPr>
          </a:lstStyle>
          <a:p>
            <a:pPr/>
            <a:r>
              <a:t>     Бүйрек  аномалияларының  барлығында  негізінен  хиругиялық, консервативті емді  қолданады. Созылмалы бүйрек жеткіліксіздігінде  диализ және өз бүйректерінің біреуін және екеуін алып тастау, трансплантация.</a:t>
            </a:r>
          </a:p>
        </p:txBody>
      </p:sp>
      <p:sp>
        <p:nvSpPr>
          <p:cNvPr id="181" name="Text Box 2"/>
          <p:cNvSpPr txBox="1"/>
          <p:nvPr/>
        </p:nvSpPr>
        <p:spPr>
          <a:xfrm>
            <a:off x="3616325" y="1190153"/>
            <a:ext cx="1243013" cy="85137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449262">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6000">
                <a:solidFill>
                  <a:srgbClr val="1F497D"/>
                </a:solidFill>
                <a:latin typeface="Arial"/>
                <a:ea typeface="Arial"/>
                <a:cs typeface="Arial"/>
                <a:sym typeface="Arial"/>
              </a:defRPr>
            </a:lvl1pPr>
          </a:lstStyle>
          <a:p>
            <a:pPr/>
            <a:r>
              <a:t>Емі</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Объект 2"/>
          <p:cNvSpPr txBox="1"/>
          <p:nvPr>
            <p:ph type="body" idx="1"/>
          </p:nvPr>
        </p:nvSpPr>
        <p:spPr>
          <a:xfrm>
            <a:off x="304800" y="1554162"/>
            <a:ext cx="8686800" cy="4525963"/>
          </a:xfrm>
          <a:prstGeom prst="rect">
            <a:avLst/>
          </a:prstGeom>
        </p:spPr>
        <p:txBody>
          <a:bodyPr/>
          <a:lstStyle/>
          <a:p>
            <a:pPr/>
          </a:p>
        </p:txBody>
      </p:sp>
      <p:sp>
        <p:nvSpPr>
          <p:cNvPr id="113" name="Прямоугольник 2"/>
          <p:cNvSpPr txBox="1"/>
          <p:nvPr/>
        </p:nvSpPr>
        <p:spPr>
          <a:xfrm>
            <a:off x="441008" y="2349500"/>
            <a:ext cx="3724911" cy="32996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49262">
              <a:lnSpc>
                <a:spcPct val="93000"/>
              </a:lnSpc>
              <a:defRPr b="1" i="1" sz="2400">
                <a:latin typeface="Times New Roman"/>
                <a:ea typeface="Times New Roman"/>
                <a:cs typeface="Times New Roman"/>
                <a:sym typeface="Times New Roman"/>
              </a:defRPr>
            </a:pPr>
            <a:r>
              <a:t>Несепа</a:t>
            </a:r>
            <a:r>
              <a:t>ғар</a:t>
            </a:r>
            <a:r>
              <a:rPr b="0"/>
              <a:t>, яғни </a:t>
            </a:r>
            <a:r>
              <a:t>ureter</a:t>
            </a:r>
            <a:r>
              <a:rPr b="0"/>
              <a:t>,</a:t>
            </a:r>
            <a:r>
              <a:rPr b="0"/>
              <a:t> - түтік тәрізді, түбекшенің тікелей жалғасы болып табылатын, ұзындығы ересек адамдарда 30-35 см құрайтын, бүйректен зәрді қуыққа  алып братын несеп жүйесінің түтікті ағзасы.</a:t>
            </a:r>
            <a:br>
              <a:rPr b="0"/>
            </a:br>
            <a:br>
              <a:rPr b="0"/>
            </a:br>
          </a:p>
        </p:txBody>
      </p:sp>
      <p:pic>
        <p:nvPicPr>
          <p:cNvPr id="114" name="Picture 2" descr="Picture 2"/>
          <p:cNvPicPr>
            <a:picLocks noChangeAspect="1"/>
          </p:cNvPicPr>
          <p:nvPr/>
        </p:nvPicPr>
        <p:blipFill>
          <a:blip r:embed="rId2">
            <a:extLst/>
          </a:blip>
          <a:stretch>
            <a:fillRect/>
          </a:stretch>
        </p:blipFill>
        <p:spPr>
          <a:xfrm>
            <a:off x="4787900" y="1887538"/>
            <a:ext cx="3475038" cy="4449763"/>
          </a:xfrm>
          <a:prstGeom prst="rect">
            <a:avLst/>
          </a:prstGeom>
          <a:ln w="12700">
            <a:miter lim="400000"/>
          </a:ln>
        </p:spPr>
      </p:pic>
      <p:sp>
        <p:nvSpPr>
          <p:cNvPr id="115" name="Заголовок 1"/>
          <p:cNvSpPr txBox="1"/>
          <p:nvPr/>
        </p:nvSpPr>
        <p:spPr>
          <a:xfrm>
            <a:off x="1140374" y="476250"/>
            <a:ext cx="7296640" cy="60397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defTabSz="449262">
              <a:lnSpc>
                <a:spcPct val="95000"/>
              </a:lnSpc>
              <a:defRPr b="1" i="1" sz="3600">
                <a:solidFill>
                  <a:srgbClr val="003366"/>
                </a:solidFill>
                <a:latin typeface="Times New Roman"/>
                <a:ea typeface="Times New Roman"/>
                <a:cs typeface="Times New Roman"/>
                <a:sym typeface="Times New Roman"/>
              </a:defRPr>
            </a:lvl1pPr>
          </a:lstStyle>
          <a:p>
            <a:pPr/>
            <a:r>
              <a:t>Анатомиясы</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2" descr="Picture 2"/>
          <p:cNvPicPr>
            <a:picLocks noChangeAspect="1"/>
          </p:cNvPicPr>
          <p:nvPr/>
        </p:nvPicPr>
        <p:blipFill>
          <a:blip r:embed="rId2">
            <a:extLst/>
          </a:blip>
          <a:stretch>
            <a:fillRect/>
          </a:stretch>
        </p:blipFill>
        <p:spPr>
          <a:xfrm>
            <a:off x="971550" y="1916113"/>
            <a:ext cx="2879725" cy="4678363"/>
          </a:xfrm>
          <a:prstGeom prst="rect">
            <a:avLst/>
          </a:prstGeom>
          <a:ln w="12700">
            <a:miter lim="400000"/>
          </a:ln>
        </p:spPr>
      </p:pic>
      <p:sp>
        <p:nvSpPr>
          <p:cNvPr id="118" name="Прямоугольник 2"/>
          <p:cNvSpPr txBox="1"/>
          <p:nvPr/>
        </p:nvSpPr>
        <p:spPr>
          <a:xfrm>
            <a:off x="4689157" y="2133600"/>
            <a:ext cx="3653473" cy="36194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49262">
              <a:lnSpc>
                <a:spcPct val="93000"/>
              </a:lnSpc>
              <a:defRPr i="1" sz="2400">
                <a:latin typeface="Times New Roman"/>
                <a:ea typeface="Times New Roman"/>
                <a:cs typeface="Times New Roman"/>
                <a:sym typeface="Times New Roman"/>
              </a:defRPr>
            </a:lvl1pPr>
          </a:lstStyle>
          <a:p>
            <a:pPr/>
            <a:r>
              <a:t>Түбекшеден несепағарға ұласқан жерінде кіші жамбас қуысына өткен жерінде және несепағардың қуықтық бөлігінде өту жолының диаметрі   3-4 мм болса, қалған бөлігінде несепағардың өту жолының диаметрі 8-9 мм-дей.</a:t>
            </a:r>
          </a:p>
        </p:txBody>
      </p:sp>
      <p:sp>
        <p:nvSpPr>
          <p:cNvPr id="119" name="Заголовок 1"/>
          <p:cNvSpPr txBox="1"/>
          <p:nvPr/>
        </p:nvSpPr>
        <p:spPr>
          <a:xfrm>
            <a:off x="1303888" y="350737"/>
            <a:ext cx="7296636" cy="60397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defTabSz="449262">
              <a:lnSpc>
                <a:spcPct val="95000"/>
              </a:lnSpc>
              <a:defRPr b="1" i="1" sz="3600">
                <a:solidFill>
                  <a:srgbClr val="003366"/>
                </a:solidFill>
                <a:latin typeface="Times New Roman"/>
                <a:ea typeface="Times New Roman"/>
                <a:cs typeface="Times New Roman"/>
                <a:sym typeface="Times New Roman"/>
              </a:defRPr>
            </a:lvl1pPr>
          </a:lstStyle>
          <a:p>
            <a:pPr/>
            <a:r>
              <a:t>Анатомиясы</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Picture 6" descr="Picture 6"/>
          <p:cNvPicPr>
            <a:picLocks noChangeAspect="1"/>
          </p:cNvPicPr>
          <p:nvPr/>
        </p:nvPicPr>
        <p:blipFill>
          <a:blip r:embed="rId2">
            <a:extLst/>
          </a:blip>
          <a:stretch>
            <a:fillRect/>
          </a:stretch>
        </p:blipFill>
        <p:spPr>
          <a:xfrm>
            <a:off x="683568" y="1488244"/>
            <a:ext cx="3045470" cy="4244219"/>
          </a:xfrm>
          <a:prstGeom prst="rect">
            <a:avLst/>
          </a:prstGeom>
          <a:ln w="12700">
            <a:miter lim="400000"/>
          </a:ln>
        </p:spPr>
      </p:pic>
      <p:sp>
        <p:nvSpPr>
          <p:cNvPr id="122" name="Заголовок 1"/>
          <p:cNvSpPr txBox="1"/>
          <p:nvPr/>
        </p:nvSpPr>
        <p:spPr>
          <a:xfrm>
            <a:off x="4509051" y="1700213"/>
            <a:ext cx="4307375" cy="4046574"/>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defTabSz="449262">
              <a:lnSpc>
                <a:spcPct val="95000"/>
              </a:lnSpc>
              <a:defRPr b="1" i="1" sz="3600">
                <a:latin typeface="Times New Roman"/>
                <a:ea typeface="Times New Roman"/>
                <a:cs typeface="Times New Roman"/>
                <a:sym typeface="Times New Roman"/>
              </a:defRPr>
            </a:pPr>
            <a:r>
              <a:t>Топографиясы:</a:t>
            </a:r>
            <a:br/>
            <a:br/>
            <a:r>
              <a:rPr b="0" sz="2400"/>
              <a:t>Ол бүйректің түбекшесінен басталып, қуыққ дейінгі аралықта тік бағытты орналасқан. Топографиялық орналасуына қарай: іштік, жамбастық және қуықтық немесе интермуралдық бөліктерге бөлінеді.</a:t>
            </a:r>
            <a:br>
              <a:rPr b="0" sz="2400"/>
            </a:b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Прямоугольник 2"/>
          <p:cNvSpPr txBox="1"/>
          <p:nvPr/>
        </p:nvSpPr>
        <p:spPr>
          <a:xfrm>
            <a:off x="441008" y="1844675"/>
            <a:ext cx="5741036" cy="35226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49262">
              <a:lnSpc>
                <a:spcPct val="93000"/>
              </a:lnSpc>
              <a:defRPr b="1" i="1" sz="3200">
                <a:latin typeface="Arial"/>
                <a:ea typeface="Arial"/>
                <a:cs typeface="Arial"/>
                <a:sym typeface="Arial"/>
              </a:defRPr>
            </a:pPr>
            <a:r>
              <a:t>Скелетопиясы:</a:t>
            </a:r>
          </a:p>
          <a:p>
            <a:pPr defTabSz="449262">
              <a:lnSpc>
                <a:spcPct val="93000"/>
              </a:lnSpc>
              <a:defRPr i="1">
                <a:latin typeface="Arial"/>
                <a:ea typeface="Arial"/>
                <a:cs typeface="Arial"/>
                <a:sym typeface="Arial"/>
              </a:defRPr>
            </a:pPr>
            <a:br/>
            <a:r>
              <a:t>Несепағар 2 бел омыртқаның тұында бүйрек түбекшесінен басталғаннан кейін омыртқа бағанасының бүйір қапталы мен белдің үлкен бұлшықетінің алдыңғы бетін жанай, төмен және латералді бағытта өтеді. Одан әрі төмен кіші жамбас қуысына жақындаған сайын, медиалді бағытта өтеді. Кіші жамбас қуысына өткеннен кейін омыртқа бағанасынан тағы да алшақтап, одан әрі өрлеме бағытта өтіп, қуықтың несеп-қуықтық үшбұрышы негізінің тұсында, қуықтың ішіне келіп ашылады</a:t>
            </a:r>
          </a:p>
        </p:txBody>
      </p:sp>
      <p:pic>
        <p:nvPicPr>
          <p:cNvPr id="125" name="Picture 2" descr="Picture 2"/>
          <p:cNvPicPr>
            <a:picLocks noChangeAspect="1"/>
          </p:cNvPicPr>
          <p:nvPr/>
        </p:nvPicPr>
        <p:blipFill>
          <a:blip r:embed="rId2">
            <a:extLst/>
          </a:blip>
          <a:stretch>
            <a:fillRect/>
          </a:stretch>
        </p:blipFill>
        <p:spPr>
          <a:xfrm>
            <a:off x="6084887" y="1557337"/>
            <a:ext cx="2735263" cy="492918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Picture 2" descr="Picture 2"/>
          <p:cNvPicPr>
            <a:picLocks noChangeAspect="1"/>
          </p:cNvPicPr>
          <p:nvPr/>
        </p:nvPicPr>
        <p:blipFill>
          <a:blip r:embed="rId2">
            <a:extLst/>
          </a:blip>
          <a:stretch>
            <a:fillRect/>
          </a:stretch>
        </p:blipFill>
        <p:spPr>
          <a:xfrm>
            <a:off x="611187" y="1133475"/>
            <a:ext cx="7961313" cy="5724526"/>
          </a:xfrm>
          <a:prstGeom prst="rect">
            <a:avLst/>
          </a:prstGeom>
          <a:ln w="12700">
            <a:miter lim="400000"/>
          </a:ln>
        </p:spPr>
      </p:pic>
      <p:sp>
        <p:nvSpPr>
          <p:cNvPr id="128" name="Прямоугольник 1"/>
          <p:cNvSpPr txBox="1"/>
          <p:nvPr/>
        </p:nvSpPr>
        <p:spPr>
          <a:xfrm>
            <a:off x="2792095" y="495299"/>
            <a:ext cx="3575557" cy="6098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49262">
              <a:lnSpc>
                <a:spcPct val="93000"/>
              </a:lnSpc>
              <a:defRPr b="1" i="1" sz="3600">
                <a:latin typeface="Arial"/>
                <a:ea typeface="Arial"/>
                <a:cs typeface="Arial"/>
                <a:sym typeface="Arial"/>
              </a:defRPr>
            </a:lvl1pPr>
          </a:lstStyle>
          <a:p>
            <a:pPr/>
            <a:r>
              <a:t>Гистологиясы</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Содержимое 2"/>
          <p:cNvSpPr txBox="1"/>
          <p:nvPr>
            <p:ph type="body" idx="1"/>
          </p:nvPr>
        </p:nvSpPr>
        <p:spPr>
          <a:xfrm>
            <a:off x="-180528" y="1340768"/>
            <a:ext cx="6336704" cy="4739357"/>
          </a:xfrm>
          <a:prstGeom prst="rect">
            <a:avLst/>
          </a:prstGeom>
        </p:spPr>
        <p:txBody>
          <a:bodyPr/>
          <a:lstStyle/>
          <a:p>
            <a:pPr algn="just">
              <a:spcBef>
                <a:spcPts val="600"/>
              </a:spcBef>
              <a:buSzTx/>
              <a:buFont typeface="Wingdings 2"/>
              <a:buNone/>
              <a:defRPr sz="2200">
                <a:latin typeface="Times New Roman"/>
                <a:ea typeface="Times New Roman"/>
                <a:cs typeface="Times New Roman"/>
                <a:sym typeface="Times New Roman"/>
              </a:defRPr>
            </a:pPr>
            <a:r>
              <a:t>		</a:t>
            </a:r>
            <a:r>
              <a:rPr sz="2500"/>
              <a:t>Несепағардың жоғарғы бөлігі </a:t>
            </a:r>
            <a:r>
              <a:rPr b="1" sz="2500"/>
              <a:t>а.</a:t>
            </a:r>
            <a:r>
              <a:rPr b="1" sz="2500"/>
              <a:t>renaliz </a:t>
            </a:r>
            <a:r>
              <a:rPr sz="2500"/>
              <a:t>есебінен, ортаңғы бөлігі </a:t>
            </a:r>
            <a:r>
              <a:rPr b="1" sz="2500"/>
              <a:t>a.testicularis</a:t>
            </a:r>
            <a:r>
              <a:rPr sz="2500"/>
              <a:t>, төменгі бөлімі</a:t>
            </a:r>
            <a:r>
              <a:rPr sz="2500"/>
              <a:t> </a:t>
            </a:r>
            <a:r>
              <a:rPr b="1" sz="2500"/>
              <a:t>a.versicalis inferior</a:t>
            </a:r>
            <a:r>
              <a:rPr b="1" sz="2500"/>
              <a:t> </a:t>
            </a:r>
            <a:r>
              <a:rPr sz="2500"/>
              <a:t>есебінен қанмен жабдықталады.</a:t>
            </a:r>
            <a:endParaRPr sz="2900"/>
          </a:p>
          <a:p>
            <a:pPr algn="just">
              <a:spcBef>
                <a:spcPts val="600"/>
              </a:spcBef>
              <a:buSzTx/>
              <a:buFont typeface="Wingdings 2"/>
              <a:buNone/>
              <a:defRPr sz="2500">
                <a:latin typeface="Times New Roman"/>
                <a:ea typeface="Times New Roman"/>
                <a:cs typeface="Times New Roman"/>
                <a:sym typeface="Times New Roman"/>
              </a:defRPr>
            </a:pPr>
            <a:r>
              <a:t>     	</a:t>
            </a:r>
            <a:r>
              <a:rPr i="1"/>
              <a:t>Иннервациясы:   </a:t>
            </a:r>
            <a:r>
              <a:t>Жоғарғы бөлігі </a:t>
            </a:r>
            <a:r>
              <a:rPr b="1"/>
              <a:t>plexus renalis</a:t>
            </a:r>
            <a:r>
              <a:rPr b="1"/>
              <a:t>, </a:t>
            </a:r>
            <a:r>
              <a:t>ортаңғы бөлігі</a:t>
            </a:r>
            <a:r>
              <a:t>- </a:t>
            </a:r>
            <a:r>
              <a:rPr b="1"/>
              <a:t>abdomina lis-plexus-unreteric-</a:t>
            </a:r>
            <a:r>
              <a:t>тен, ал төменгі бөлімі </a:t>
            </a:r>
            <a:r>
              <a:t> </a:t>
            </a:r>
            <a:r>
              <a:rPr b="1"/>
              <a:t>pars pelvina- plexus hupogasticus</a:t>
            </a:r>
            <a:r>
              <a:rPr b="1"/>
              <a:t> </a:t>
            </a:r>
            <a:r>
              <a:t>және</a:t>
            </a:r>
            <a:r>
              <a:t>. </a:t>
            </a:r>
            <a:r>
              <a:rPr b="1"/>
              <a:t>n</a:t>
            </a:r>
            <a:r>
              <a:t> </a:t>
            </a:r>
            <a:r>
              <a:rPr b="1"/>
              <a:t>pelvici</a:t>
            </a:r>
            <a:r>
              <a:t>-</a:t>
            </a:r>
            <a:r>
              <a:t>ден </a:t>
            </a:r>
            <a:r>
              <a:t>(</a:t>
            </a:r>
            <a:r>
              <a:t>парасимпатикалық жүйкелер</a:t>
            </a:r>
            <a:r>
              <a:t>) </a:t>
            </a:r>
            <a:r>
              <a:t>нервтенеді</a:t>
            </a:r>
          </a:p>
        </p:txBody>
      </p:sp>
      <p:sp>
        <p:nvSpPr>
          <p:cNvPr id="131" name="Заголовок 3"/>
          <p:cNvSpPr txBox="1"/>
          <p:nvPr>
            <p:ph type="title"/>
          </p:nvPr>
        </p:nvSpPr>
        <p:spPr>
          <a:xfrm>
            <a:off x="304800" y="382558"/>
            <a:ext cx="8686800" cy="781753"/>
          </a:xfrm>
          <a:prstGeom prst="rect">
            <a:avLst/>
          </a:prstGeom>
        </p:spPr>
        <p:txBody>
          <a:bodyPr/>
          <a:lstStyle/>
          <a:p>
            <a:pPr lvl="1" defTabSz="896111">
              <a:lnSpc>
                <a:spcPct val="80000"/>
              </a:lnSpc>
              <a:defRPr cap="none" sz="2744">
                <a:solidFill>
                  <a:srgbClr val="000000"/>
                </a:solidFill>
                <a:latin typeface="Times New Roman"/>
                <a:ea typeface="Times New Roman"/>
                <a:cs typeface="Times New Roman"/>
                <a:sym typeface="Times New Roman"/>
              </a:defRPr>
            </a:pPr>
            <a:r>
              <a:t>Несепағардың қанмен қамтамасыз етілуі, иннервациясы</a:t>
            </a:r>
          </a:p>
        </p:txBody>
      </p:sp>
      <p:pic>
        <p:nvPicPr>
          <p:cNvPr id="132" name="Picture 2" descr="Picture 2"/>
          <p:cNvPicPr>
            <a:picLocks noChangeAspect="1"/>
          </p:cNvPicPr>
          <p:nvPr/>
        </p:nvPicPr>
        <p:blipFill>
          <a:blip r:embed="rId2">
            <a:extLst/>
          </a:blip>
          <a:stretch>
            <a:fillRect/>
          </a:stretch>
        </p:blipFill>
        <p:spPr>
          <a:xfrm>
            <a:off x="6156176" y="1340767"/>
            <a:ext cx="2987825" cy="482453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Заголовок 1"/>
          <p:cNvSpPr txBox="1"/>
          <p:nvPr>
            <p:ph type="title"/>
          </p:nvPr>
        </p:nvSpPr>
        <p:spPr>
          <a:prstGeom prst="rect">
            <a:avLst/>
          </a:prstGeom>
        </p:spPr>
        <p:txBody>
          <a:bodyPr/>
          <a:lstStyle/>
          <a:p>
            <a:pPr lvl="1" defTabSz="859536">
              <a:defRPr cap="none" sz="2256">
                <a:solidFill>
                  <a:srgbClr val="000000"/>
                </a:solidFill>
                <a:latin typeface="Times New Roman"/>
                <a:ea typeface="Times New Roman"/>
                <a:cs typeface="Times New Roman"/>
                <a:sym typeface="Times New Roman"/>
              </a:defRPr>
            </a:pPr>
            <a:r>
              <a:t>                     </a:t>
            </a:r>
            <a:r>
              <a:rPr sz="2632"/>
              <a:t>Несеп ағар  аномалиясы</a:t>
            </a:r>
            <a:br>
              <a:rPr sz="2632"/>
            </a:br>
          </a:p>
        </p:txBody>
      </p:sp>
      <p:sp>
        <p:nvSpPr>
          <p:cNvPr id="135" name="Содержимое 2"/>
          <p:cNvSpPr txBox="1"/>
          <p:nvPr>
            <p:ph type="body" idx="1"/>
          </p:nvPr>
        </p:nvSpPr>
        <p:spPr>
          <a:xfrm>
            <a:off x="2699791" y="1052735"/>
            <a:ext cx="6219802" cy="5589242"/>
          </a:xfrm>
          <a:prstGeom prst="rect">
            <a:avLst/>
          </a:prstGeom>
        </p:spPr>
        <p:txBody>
          <a:bodyPr/>
          <a:lstStyle/>
          <a:p>
            <a:pPr algn="just">
              <a:lnSpc>
                <a:spcPct val="80000"/>
              </a:lnSpc>
              <a:spcBef>
                <a:spcPts val="500"/>
              </a:spcBef>
              <a:buSzTx/>
              <a:buFont typeface="Wingdings 2"/>
              <a:buNone/>
              <a:defRPr sz="2200">
                <a:latin typeface="Times New Roman"/>
                <a:ea typeface="Times New Roman"/>
                <a:cs typeface="Times New Roman"/>
                <a:sym typeface="Times New Roman"/>
              </a:defRPr>
            </a:pPr>
            <a:r>
              <a:t>	</a:t>
            </a:r>
            <a:r>
              <a:rPr sz="2300"/>
              <a:t>	Несепағар яғни жоғарғы несеп жолдары бүйректен, жоғарғы жинақтаушы өзекшелерден басталып, төменгі несеп ағар сағасымен аяқталады. Жоғарғы несеп жодары аномалияларының басты ерекшелігі олардың бәрінде бірдей өздерін қоректендіретін қан тамырларының аномалияларымен жалғасады.</a:t>
            </a:r>
          </a:p>
          <a:p>
            <a:pPr algn="just">
              <a:lnSpc>
                <a:spcPct val="80000"/>
              </a:lnSpc>
              <a:spcBef>
                <a:spcPts val="500"/>
              </a:spcBef>
              <a:buSzTx/>
              <a:buFont typeface="Wingdings 2"/>
              <a:buNone/>
              <a:defRPr sz="2300">
                <a:latin typeface="Times New Roman"/>
                <a:ea typeface="Times New Roman"/>
                <a:cs typeface="Times New Roman"/>
                <a:sym typeface="Times New Roman"/>
              </a:defRPr>
            </a:pPr>
            <a:r>
              <a:t>		Жоғарғы несеп жолдарының ақаулары урологияның көлемді бір тарауы, сондықтан бұларды зерттеуде практикада аса мән беріледі. Көптеген ғалымдар бүйрек аномалиялары көп кездеседі деп есептеп келсе, енддігі жерде зерттеушілер жоғарғы несеп жолдары дамуының ақаулары одан кем түспейді деп есептейді.</a:t>
            </a:r>
          </a:p>
        </p:txBody>
      </p:sp>
      <p:pic>
        <p:nvPicPr>
          <p:cNvPr id="136" name="Picture 2" descr="Picture 2"/>
          <p:cNvPicPr>
            <a:picLocks noChangeAspect="1"/>
          </p:cNvPicPr>
          <p:nvPr/>
        </p:nvPicPr>
        <p:blipFill>
          <a:blip r:embed="rId2">
            <a:extLst/>
          </a:blip>
          <a:stretch>
            <a:fillRect/>
          </a:stretch>
        </p:blipFill>
        <p:spPr>
          <a:xfrm>
            <a:off x="251519" y="1124745"/>
            <a:ext cx="2376266" cy="2520279"/>
          </a:xfrm>
          <a:prstGeom prst="rect">
            <a:avLst/>
          </a:prstGeom>
          <a:ln w="12700">
            <a:miter lim="400000"/>
          </a:ln>
        </p:spPr>
      </p:pic>
      <p:pic>
        <p:nvPicPr>
          <p:cNvPr id="137" name="Picture 3" descr="Picture 3"/>
          <p:cNvPicPr>
            <a:picLocks noChangeAspect="1"/>
          </p:cNvPicPr>
          <p:nvPr/>
        </p:nvPicPr>
        <p:blipFill>
          <a:blip r:embed="rId3">
            <a:extLst/>
          </a:blip>
          <a:stretch>
            <a:fillRect/>
          </a:stretch>
        </p:blipFill>
        <p:spPr>
          <a:xfrm>
            <a:off x="251519" y="3789040"/>
            <a:ext cx="2376266" cy="230425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Трек">
  <a:themeElements>
    <a:clrScheme name="Трек">
      <a:dk1>
        <a:srgbClr val="000000"/>
      </a:dk1>
      <a:lt1>
        <a:srgbClr val="FFFFFF"/>
      </a:lt1>
      <a:dk2>
        <a:srgbClr val="A7A7A7"/>
      </a:dk2>
      <a:lt2>
        <a:srgbClr val="535353"/>
      </a:lt2>
      <a:accent1>
        <a:srgbClr val="F0A22E"/>
      </a:accent1>
      <a:accent2>
        <a:srgbClr val="A5644E"/>
      </a:accent2>
      <a:accent3>
        <a:srgbClr val="B58B80"/>
      </a:accent3>
      <a:accent4>
        <a:srgbClr val="C3986D"/>
      </a:accent4>
      <a:accent5>
        <a:srgbClr val="A19574"/>
      </a:accent5>
      <a:accent6>
        <a:srgbClr val="C17529"/>
      </a:accent6>
      <a:hlink>
        <a:srgbClr val="0000FF"/>
      </a:hlink>
      <a:folHlink>
        <a:srgbClr val="FF00FF"/>
      </a:folHlink>
    </a:clrScheme>
    <a:fontScheme name="Трек">
      <a:majorFont>
        <a:latin typeface="Helvetica"/>
        <a:ea typeface="Helvetica"/>
        <a:cs typeface="Helvetica"/>
      </a:majorFont>
      <a:minorFont>
        <a:latin typeface="Franklin Gothic Book"/>
        <a:ea typeface="Franklin Gothic Book"/>
        <a:cs typeface="Franklin Gothic Book"/>
      </a:minorFont>
    </a:fontScheme>
    <a:fmtScheme name="Трек">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50800" dir="5400000">
              <a:srgbClr val="4E3B30">
                <a:alpha val="60000"/>
              </a:srgbClr>
            </a:outerShdw>
          </a:effectLst>
        </a:effectStyle>
        <a:effectStyle>
          <a:effectLst>
            <a:outerShdw sx="100000" sy="100000" kx="0" ky="0" algn="b" rotWithShape="0" blurRad="76200" dist="50800" dir="5400000">
              <a:srgbClr val="4E3B30">
                <a:alpha val="60000"/>
              </a:srgbClr>
            </a:outerShdw>
          </a:effectLst>
        </a:effectStyle>
        <a:effectStyle>
          <a:effectLst>
            <a:outerShdw sx="100000" sy="100000" kx="0" ky="0" algn="b" rotWithShape="0" blurRad="76200" dist="50800" dir="5400000">
              <a:srgbClr val="4E3B3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50800" dir="5400000">
            <a:srgbClr val="4E3B3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50800" dir="5400000">
            <a:srgbClr val="4E3B30">
              <a:alpha val="6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Трек">
  <a:themeElements>
    <a:clrScheme name="Трек">
      <a:dk1>
        <a:srgbClr val="000000"/>
      </a:dk1>
      <a:lt1>
        <a:srgbClr val="FFFFFF"/>
      </a:lt1>
      <a:dk2>
        <a:srgbClr val="A7A7A7"/>
      </a:dk2>
      <a:lt2>
        <a:srgbClr val="535353"/>
      </a:lt2>
      <a:accent1>
        <a:srgbClr val="F0A22E"/>
      </a:accent1>
      <a:accent2>
        <a:srgbClr val="A5644E"/>
      </a:accent2>
      <a:accent3>
        <a:srgbClr val="B58B80"/>
      </a:accent3>
      <a:accent4>
        <a:srgbClr val="C3986D"/>
      </a:accent4>
      <a:accent5>
        <a:srgbClr val="A19574"/>
      </a:accent5>
      <a:accent6>
        <a:srgbClr val="C17529"/>
      </a:accent6>
      <a:hlink>
        <a:srgbClr val="0000FF"/>
      </a:hlink>
      <a:folHlink>
        <a:srgbClr val="FF00FF"/>
      </a:folHlink>
    </a:clrScheme>
    <a:fontScheme name="Трек">
      <a:majorFont>
        <a:latin typeface="Helvetica"/>
        <a:ea typeface="Helvetica"/>
        <a:cs typeface="Helvetica"/>
      </a:majorFont>
      <a:minorFont>
        <a:latin typeface="Franklin Gothic Book"/>
        <a:ea typeface="Franklin Gothic Book"/>
        <a:cs typeface="Franklin Gothic Book"/>
      </a:minorFont>
    </a:fontScheme>
    <a:fmtScheme name="Трек">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50800" dir="5400000">
              <a:srgbClr val="4E3B30">
                <a:alpha val="60000"/>
              </a:srgbClr>
            </a:outerShdw>
          </a:effectLst>
        </a:effectStyle>
        <a:effectStyle>
          <a:effectLst>
            <a:outerShdw sx="100000" sy="100000" kx="0" ky="0" algn="b" rotWithShape="0" blurRad="76200" dist="50800" dir="5400000">
              <a:srgbClr val="4E3B30">
                <a:alpha val="60000"/>
              </a:srgbClr>
            </a:outerShdw>
          </a:effectLst>
        </a:effectStyle>
        <a:effectStyle>
          <a:effectLst>
            <a:outerShdw sx="100000" sy="100000" kx="0" ky="0" algn="b" rotWithShape="0" blurRad="76200" dist="50800" dir="5400000">
              <a:srgbClr val="4E3B3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50800" dir="5400000">
            <a:srgbClr val="4E3B3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50800" dir="5400000">
            <a:srgbClr val="4E3B30">
              <a:alpha val="6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